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3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5"/>
  </p:notesMasterIdLst>
  <p:sldIdLst>
    <p:sldId id="263" r:id="rId4"/>
    <p:sldId id="285" r:id="rId6"/>
    <p:sldId id="265" r:id="rId7"/>
    <p:sldId id="260" r:id="rId8"/>
    <p:sldId id="273" r:id="rId9"/>
    <p:sldId id="284" r:id="rId10"/>
    <p:sldId id="267" r:id="rId11"/>
    <p:sldId id="289" r:id="rId12"/>
    <p:sldId id="277" r:id="rId13"/>
    <p:sldId id="270" r:id="rId14"/>
    <p:sldId id="268" r:id="rId15"/>
    <p:sldId id="272" r:id="rId16"/>
    <p:sldId id="281" r:id="rId17"/>
    <p:sldId id="279" r:id="rId18"/>
    <p:sldId id="269" r:id="rId19"/>
    <p:sldId id="271" r:id="rId20"/>
    <p:sldId id="283" r:id="rId21"/>
    <p:sldId id="290" r:id="rId22"/>
    <p:sldId id="291" r:id="rId23"/>
    <p:sldId id="292" r:id="rId24"/>
    <p:sldId id="293" r:id="rId25"/>
    <p:sldId id="294" r:id="rId26"/>
    <p:sldId id="295" r:id="rId27"/>
    <p:sldId id="296" r:id="rId28"/>
    <p:sldId id="297" r:id="rId29"/>
    <p:sldId id="298" r:id="rId30"/>
    <p:sldId id="286" r:id="rId31"/>
    <p:sldId id="299" r:id="rId32"/>
    <p:sldId id="262" r:id="rId33"/>
  </p:sldIdLst>
  <p:sldSz cx="12192000" cy="6858000"/>
  <p:notesSz cx="6858000" cy="9144000"/>
  <p:embeddedFontLst>
    <p:embeddedFont>
      <p:font typeface="思源宋体 CN Heavy" panose="02020900000000000000" pitchFamily="18" charset="-122"/>
      <p:bold r:id="rId37"/>
    </p:embeddedFont>
    <p:embeddedFont>
      <p:font typeface="思源宋体 CN Medium" panose="02020500000000000000" pitchFamily="18" charset="-122"/>
      <p:regular r:id="rId38"/>
    </p:embeddedFont>
    <p:embeddedFont>
      <p:font typeface="Calibri" panose="020F0502020204030204" pitchFamily="34" charset="0"/>
      <p:regular r:id="rId39"/>
      <p:bold r:id="rId40"/>
      <p:italic r:id="rId41"/>
      <p:boldItalic r:id="rId42"/>
    </p:embeddedFont>
    <p:embeddedFont>
      <p:font typeface="等线" panose="02010600030101010101" charset="-122"/>
      <p:regular r:id="rId43"/>
    </p:embeddedFont>
    <p:embeddedFont>
      <p:font typeface="等线 Light" panose="02010600030101010101"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0000"/>
    <a:srgbClr val="FDF5F5"/>
    <a:srgbClr val="800000"/>
    <a:srgbClr val="FEFCFA"/>
    <a:srgbClr val="730205"/>
    <a:srgbClr val="74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0" autoAdjust="0"/>
    <p:restoredTop sz="94660"/>
  </p:normalViewPr>
  <p:slideViewPr>
    <p:cSldViewPr snapToGrid="0">
      <p:cViewPr varScale="1">
        <p:scale>
          <a:sx n="107" d="100"/>
          <a:sy n="107" d="100"/>
        </p:scale>
        <p:origin x="172" y="76"/>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A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思源宋体 CN Medium" panose="02020500000000000000" pitchFamily="18" charset="-122"/>
                    <a:ea typeface="思源宋体 CN Medium" panose="02020500000000000000" pitchFamily="18"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思源宋体 CN Medium" panose="02020500000000000000" pitchFamily="18" charset="-122"/>
                    <a:ea typeface="思源宋体 CN Medium" panose="02020500000000000000" pitchFamily="18"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219"/>
        <c:overlap val="-27"/>
        <c:axId val="2040935871"/>
        <c:axId val="2040935039"/>
      </c:barChart>
      <c:catAx>
        <c:axId val="204093587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50" b="0" i="0" u="none" strike="noStrike" kern="1200" baseline="0">
                <a:solidFill>
                  <a:schemeClr val="tx1">
                    <a:lumMod val="75000"/>
                    <a:lumOff val="25000"/>
                  </a:schemeClr>
                </a:solidFill>
                <a:latin typeface="思源宋体 CN Medium" panose="02020500000000000000" pitchFamily="18" charset="-122"/>
                <a:ea typeface="思源宋体 CN Medium" panose="02020500000000000000" pitchFamily="18" charset="-122"/>
                <a:cs typeface="+mn-cs"/>
              </a:defRPr>
            </a:pPr>
          </a:p>
        </c:txPr>
        <c:crossAx val="2040935039"/>
        <c:crosses val="autoZero"/>
        <c:auto val="1"/>
        <c:lblAlgn val="ctr"/>
        <c:lblOffset val="100"/>
        <c:noMultiLvlLbl val="0"/>
      </c:catAx>
      <c:valAx>
        <c:axId val="2040935039"/>
        <c:scaling>
          <c:orientation val="minMax"/>
        </c:scaling>
        <c:delete val="0"/>
        <c:axPos val="l"/>
        <c:majorGridlines>
          <c:spPr>
            <a:ln w="12700"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50" b="0" i="0" u="none" strike="noStrike" kern="1200" baseline="0">
                <a:solidFill>
                  <a:schemeClr val="tx1">
                    <a:lumMod val="75000"/>
                    <a:lumOff val="25000"/>
                  </a:schemeClr>
                </a:solidFill>
                <a:latin typeface="思源宋体 CN Medium" panose="02020500000000000000" pitchFamily="18" charset="-122"/>
                <a:ea typeface="思源宋体 CN Medium" panose="02020500000000000000" pitchFamily="18" charset="-122"/>
                <a:cs typeface="+mn-cs"/>
              </a:defRPr>
            </a:pPr>
          </a:p>
        </c:txPr>
        <c:crossAx val="2040935871"/>
        <c:crosses val="autoZero"/>
        <c:crossBetween val="between"/>
      </c:valAx>
      <c:spPr>
        <a:noFill/>
        <a:ln>
          <a:noFill/>
        </a:ln>
        <a:effectLst/>
      </c:spPr>
    </c:plotArea>
    <c:plotVisOnly val="1"/>
    <c:dispBlanksAs val="gap"/>
    <c:showDLblsOverMax val="0"/>
    <c:extLst>
      <c:ext uri="{0b15fc19-7d7d-44ad-8c2d-2c3a37ce22c3}">
        <chartProps xmlns="https://web.wps.cn/et/2018/main" chartId="{708bacf0-b3f0-4ffc-b31e-657b29742dc9}"/>
      </c:ext>
    </c:extLst>
  </c:chart>
  <c:spPr>
    <a:noFill/>
    <a:ln>
      <a:noFill/>
    </a:ln>
    <a:effectLst/>
  </c:spPr>
  <c:txPr>
    <a:bodyPr/>
    <a:lstStyle/>
    <a:p>
      <a:pPr>
        <a:defRPr lang="zh-CN" sz="1050">
          <a:solidFill>
            <a:schemeClr val="tx1">
              <a:lumMod val="50000"/>
              <a:lumOff val="50000"/>
            </a:schemeClr>
          </a:solidFill>
          <a:latin typeface="+mj-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21F09-5995-439A-8768-4A9D6EF0DC5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86970-94D5-4CD7-BC93-86A682E96B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BBE86-7659-424A-8020-818C8B704B9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0FD55-E100-4CE4-949C-547BA00B3B1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BBE86-7659-424A-8020-818C8B704B9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0FD55-E100-4CE4-949C-547BA00B3B1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9.sv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svg"/><Relationship Id="rId2" Type="http://schemas.openxmlformats.org/officeDocument/2006/relationships/image" Target="../media/image21.pn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9.svg"/><Relationship Id="rId3" Type="http://schemas.openxmlformats.org/officeDocument/2006/relationships/image" Target="../media/image21.png"/><Relationship Id="rId2" Type="http://schemas.microsoft.com/office/2007/relationships/hdphoto" Target="../media/image5.wdp"/><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image" Target="../media/image27.jpeg"/><Relationship Id="rId8" Type="http://schemas.microsoft.com/office/2007/relationships/hdphoto" Target="../media/image26.wdp"/><Relationship Id="rId7" Type="http://schemas.openxmlformats.org/officeDocument/2006/relationships/image" Target="../media/image25.png"/><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6.png"/><Relationship Id="rId2" Type="http://schemas.openxmlformats.org/officeDocument/2006/relationships/image" Target="../media/image9.svg"/><Relationship Id="rId10" Type="http://schemas.openxmlformats.org/officeDocument/2006/relationships/slideLayout" Target="../slideLayouts/slideLayout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9.svg"/><Relationship Id="rId2" Type="http://schemas.openxmlformats.org/officeDocument/2006/relationships/image" Target="../media/image21.png"/><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svg"/><Relationship Id="rId3" Type="http://schemas.openxmlformats.org/officeDocument/2006/relationships/image" Target="../media/image21.png"/><Relationship Id="rId2" Type="http://schemas.microsoft.com/office/2007/relationships/hdphoto" Target="../media/image29.wdp"/><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jpeg"/><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37.png"/><Relationship Id="rId4" Type="http://schemas.microsoft.com/office/2007/relationships/hdphoto" Target="../media/image36.wdp"/><Relationship Id="rId3" Type="http://schemas.openxmlformats.org/officeDocument/2006/relationships/image" Target="../media/image35.png"/><Relationship Id="rId2" Type="http://schemas.microsoft.com/office/2007/relationships/hdphoto" Target="../media/image34.wdp"/><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hdphoto" Target="../media/image18.wdp"/><Relationship Id="rId7" Type="http://schemas.openxmlformats.org/officeDocument/2006/relationships/image" Target="../media/image17.png"/><Relationship Id="rId6" Type="http://schemas.openxmlformats.org/officeDocument/2006/relationships/image" Target="../media/image16.jpeg"/><Relationship Id="rId5" Type="http://schemas.microsoft.com/office/2007/relationships/hdphoto" Target="../media/image15.wdp"/><Relationship Id="rId4" Type="http://schemas.openxmlformats.org/officeDocument/2006/relationships/image" Target="../media/image14.pn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sv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图片 148" descr="树林前的花园里有雕塑&#10;&#10;描述已自动生成"/>
          <p:cNvPicPr>
            <a:picLocks noChangeAspect="1"/>
          </p:cNvPicPr>
          <p:nvPr/>
        </p:nvPicPr>
        <p:blipFill rotWithShape="1">
          <a:blip r:embed="rId1" cstate="print">
            <a:alphaModFix amt="25000"/>
            <a:duotone>
              <a:schemeClr val="accent3">
                <a:shade val="45000"/>
                <a:satMod val="135000"/>
              </a:schemeClr>
              <a:prstClr val="white"/>
            </a:duotone>
            <a:extLst>
              <a:ext uri="{BEBA8EAE-BF5A-486C-A8C5-ECC9F3942E4B}">
                <a14:imgProps xmlns:a14="http://schemas.microsoft.com/office/drawing/2010/main">
                  <a14:imgLayer r:embed="rId2">
                    <a14:imgEffect>
                      <a14:artisticFilmGrain/>
                    </a14:imgEffect>
                    <a14:imgEffect>
                      <a14:brightnessContrast contrast="40000"/>
                    </a14:imgEffect>
                  </a14:imgLayer>
                </a14:imgProps>
              </a:ext>
            </a:extLst>
          </a:blip>
          <a:srcRect/>
          <a:stretch>
            <a:fillRect/>
          </a:stretch>
        </p:blipFill>
        <p:spPr>
          <a:xfrm>
            <a:off x="2865560" y="0"/>
            <a:ext cx="9326439" cy="6858000"/>
          </a:xfrm>
          <a:prstGeom prst="rect">
            <a:avLst/>
          </a:prstGeom>
          <a:gradFill>
            <a:gsLst>
              <a:gs pos="20000">
                <a:srgbClr val="800000">
                  <a:lumMod val="95000"/>
                  <a:lumOff val="5000"/>
                </a:srgbClr>
              </a:gs>
              <a:gs pos="100000">
                <a:srgbClr val="740003">
                  <a:lumMod val="90000"/>
                </a:srgbClr>
              </a:gs>
            </a:gsLst>
            <a:path path="rect">
              <a:fillToRect l="50000" t="50000" r="50000" b="50000"/>
            </a:path>
          </a:gradFill>
          <a:ln>
            <a:noFill/>
          </a:ln>
        </p:spPr>
      </p:pic>
      <p:sp>
        <p:nvSpPr>
          <p:cNvPr id="9" name="任意多边形: 形状 8"/>
          <p:cNvSpPr/>
          <p:nvPr/>
        </p:nvSpPr>
        <p:spPr>
          <a:xfrm>
            <a:off x="1" y="0"/>
            <a:ext cx="4843475" cy="6858000"/>
          </a:xfrm>
          <a:custGeom>
            <a:avLst/>
            <a:gdLst>
              <a:gd name="connsiteX0" fmla="*/ 0 w 5088439"/>
              <a:gd name="connsiteY0" fmla="*/ 0 h 6858000"/>
              <a:gd name="connsiteX1" fmla="*/ 3519989 w 5088439"/>
              <a:gd name="connsiteY1" fmla="*/ 0 h 6858000"/>
              <a:gd name="connsiteX2" fmla="*/ 3586930 w 5088439"/>
              <a:gd name="connsiteY2" fmla="*/ 53641 h 6858000"/>
              <a:gd name="connsiteX3" fmla="*/ 5088439 w 5088439"/>
              <a:gd name="connsiteY3" fmla="*/ 3429000 h 6858000"/>
              <a:gd name="connsiteX4" fmla="*/ 3586930 w 5088439"/>
              <a:gd name="connsiteY4" fmla="*/ 6804359 h 6858000"/>
              <a:gd name="connsiteX5" fmla="*/ 3519989 w 5088439"/>
              <a:gd name="connsiteY5" fmla="*/ 6858000 h 6858000"/>
              <a:gd name="connsiteX6" fmla="*/ 0 w 508843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439" h="6858000">
                <a:moveTo>
                  <a:pt x="0" y="0"/>
                </a:moveTo>
                <a:lnTo>
                  <a:pt x="3519989" y="0"/>
                </a:lnTo>
                <a:lnTo>
                  <a:pt x="3586930" y="53641"/>
                </a:lnTo>
                <a:cubicBezTo>
                  <a:pt x="4498439" y="821781"/>
                  <a:pt x="5088439" y="2047750"/>
                  <a:pt x="5088439" y="3429000"/>
                </a:cubicBezTo>
                <a:cubicBezTo>
                  <a:pt x="5088439" y="4810250"/>
                  <a:pt x="4498439" y="6036219"/>
                  <a:pt x="3586930" y="6804359"/>
                </a:cubicBezTo>
                <a:lnTo>
                  <a:pt x="3519989" y="6858000"/>
                </a:lnTo>
                <a:lnTo>
                  <a:pt x="0" y="6858000"/>
                </a:lnTo>
                <a:close/>
              </a:path>
            </a:pathLst>
          </a:custGeom>
          <a:gradFill flip="none" rotWithShape="1">
            <a:gsLst>
              <a:gs pos="0">
                <a:schemeClr val="accent4">
                  <a:lumMod val="20000"/>
                  <a:lumOff val="80000"/>
                </a:schemeClr>
              </a:gs>
              <a:gs pos="67000">
                <a:srgbClr val="FDF5F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descr="有钟表的建筑&#10;&#10;描述已自动生成"/>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10000"/>
                    </a14:imgEffect>
                    <a14:imgEffect>
                      <a14:colorTemperature colorTemp="5300"/>
                    </a14:imgEffect>
                  </a14:imgLayer>
                </a14:imgProps>
              </a:ext>
            </a:extLst>
          </a:blip>
          <a:srcRect r="3652"/>
          <a:stretch>
            <a:fillRect/>
          </a:stretch>
        </p:blipFill>
        <p:spPr>
          <a:xfrm flipH="1">
            <a:off x="0" y="1049867"/>
            <a:ext cx="4404150" cy="5808133"/>
          </a:xfrm>
          <a:custGeom>
            <a:avLst/>
            <a:gdLst>
              <a:gd name="connsiteX0" fmla="*/ 4571062 w 4571062"/>
              <a:gd name="connsiteY0" fmla="*/ 0 h 5808133"/>
              <a:gd name="connsiteX1" fmla="*/ 136995 w 4571062"/>
              <a:gd name="connsiteY1" fmla="*/ 0 h 5808133"/>
              <a:gd name="connsiteX2" fmla="*/ 121021 w 4571062"/>
              <a:gd name="connsiteY2" fmla="*/ 24071 h 5808133"/>
              <a:gd name="connsiteX3" fmla="*/ 0 w 4571062"/>
              <a:gd name="connsiteY3" fmla="*/ 248544 h 5808133"/>
              <a:gd name="connsiteX4" fmla="*/ 0 w 4571062"/>
              <a:gd name="connsiteY4" fmla="*/ 4509724 h 5808133"/>
              <a:gd name="connsiteX5" fmla="*/ 121021 w 4571062"/>
              <a:gd name="connsiteY5" fmla="*/ 4734197 h 5808133"/>
              <a:gd name="connsiteX6" fmla="*/ 842920 w 4571062"/>
              <a:gd name="connsiteY6" fmla="*/ 5629447 h 5808133"/>
              <a:gd name="connsiteX7" fmla="*/ 1054977 w 4571062"/>
              <a:gd name="connsiteY7" fmla="*/ 5808133 h 5808133"/>
              <a:gd name="connsiteX8" fmla="*/ 4571062 w 4571062"/>
              <a:gd name="connsiteY8" fmla="*/ 5808133 h 58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1062" h="5808133">
                <a:moveTo>
                  <a:pt x="4571062" y="0"/>
                </a:moveTo>
                <a:lnTo>
                  <a:pt x="136995" y="0"/>
                </a:lnTo>
                <a:lnTo>
                  <a:pt x="121021" y="24071"/>
                </a:lnTo>
                <a:lnTo>
                  <a:pt x="0" y="248544"/>
                </a:lnTo>
                <a:lnTo>
                  <a:pt x="0" y="4509724"/>
                </a:lnTo>
                <a:lnTo>
                  <a:pt x="121021" y="4734197"/>
                </a:lnTo>
                <a:cubicBezTo>
                  <a:pt x="322546" y="5070330"/>
                  <a:pt x="565998" y="5371923"/>
                  <a:pt x="842920" y="5629447"/>
                </a:cubicBezTo>
                <a:lnTo>
                  <a:pt x="1054977" y="5808133"/>
                </a:lnTo>
                <a:lnTo>
                  <a:pt x="4571062" y="5808133"/>
                </a:lnTo>
                <a:close/>
              </a:path>
            </a:pathLst>
          </a:custGeom>
        </p:spPr>
      </p:pic>
      <p:sp>
        <p:nvSpPr>
          <p:cNvPr id="46" name="任意多边形: 形状 45"/>
          <p:cNvSpPr/>
          <p:nvPr/>
        </p:nvSpPr>
        <p:spPr>
          <a:xfrm>
            <a:off x="3185805" y="1"/>
            <a:ext cx="2468360" cy="6858000"/>
          </a:xfrm>
          <a:custGeom>
            <a:avLst/>
            <a:gdLst>
              <a:gd name="connsiteX0" fmla="*/ 4 w 2468360"/>
              <a:gd name="connsiteY0" fmla="*/ 0 h 6858000"/>
              <a:gd name="connsiteX1" fmla="*/ 472439 w 2468360"/>
              <a:gd name="connsiteY1" fmla="*/ 0 h 6858000"/>
              <a:gd name="connsiteX2" fmla="*/ 525016 w 2468360"/>
              <a:gd name="connsiteY2" fmla="*/ 53639 h 6858000"/>
              <a:gd name="connsiteX3" fmla="*/ 1620761 w 2468360"/>
              <a:gd name="connsiteY3" fmla="*/ 2426903 h 6858000"/>
              <a:gd name="connsiteX4" fmla="*/ 1656777 w 2468360"/>
              <a:gd name="connsiteY4" fmla="*/ 2669791 h 6858000"/>
              <a:gd name="connsiteX5" fmla="*/ 1704355 w 2468360"/>
              <a:gd name="connsiteY5" fmla="*/ 2664994 h 6858000"/>
              <a:gd name="connsiteX6" fmla="*/ 2468360 w 2468360"/>
              <a:gd name="connsiteY6" fmla="*/ 3428999 h 6858000"/>
              <a:gd name="connsiteX7" fmla="*/ 1704355 w 2468360"/>
              <a:gd name="connsiteY7" fmla="*/ 4193004 h 6858000"/>
              <a:gd name="connsiteX8" fmla="*/ 1656777 w 2468360"/>
              <a:gd name="connsiteY8" fmla="*/ 4188208 h 6858000"/>
              <a:gd name="connsiteX9" fmla="*/ 1620761 w 2468360"/>
              <a:gd name="connsiteY9" fmla="*/ 4431093 h 6858000"/>
              <a:gd name="connsiteX10" fmla="*/ 525016 w 2468360"/>
              <a:gd name="connsiteY10" fmla="*/ 6804357 h 6858000"/>
              <a:gd name="connsiteX11" fmla="*/ 472435 w 2468360"/>
              <a:gd name="connsiteY11" fmla="*/ 6858000 h 6858000"/>
              <a:gd name="connsiteX12" fmla="*/ 0 w 2468360"/>
              <a:gd name="connsiteY12" fmla="*/ 6858000 h 6858000"/>
              <a:gd name="connsiteX13" fmla="*/ 193627 w 2468360"/>
              <a:gd name="connsiteY13" fmla="*/ 6695349 h 6858000"/>
              <a:gd name="connsiteX14" fmla="*/ 1474247 w 2468360"/>
              <a:gd name="connsiteY14" fmla="*/ 4386629 h 6858000"/>
              <a:gd name="connsiteX15" fmla="*/ 1513913 w 2468360"/>
              <a:gd name="connsiteY15" fmla="*/ 4166162 h 6858000"/>
              <a:gd name="connsiteX16" fmla="*/ 1406970 w 2468360"/>
              <a:gd name="connsiteY16" fmla="*/ 4132965 h 6858000"/>
              <a:gd name="connsiteX17" fmla="*/ 940350 w 2468360"/>
              <a:gd name="connsiteY17" fmla="*/ 3428999 h 6858000"/>
              <a:gd name="connsiteX18" fmla="*/ 1406970 w 2468360"/>
              <a:gd name="connsiteY18" fmla="*/ 2725034 h 6858000"/>
              <a:gd name="connsiteX19" fmla="*/ 1513913 w 2468360"/>
              <a:gd name="connsiteY19" fmla="*/ 2691837 h 6858000"/>
              <a:gd name="connsiteX20" fmla="*/ 1474247 w 2468360"/>
              <a:gd name="connsiteY20" fmla="*/ 2471367 h 6858000"/>
              <a:gd name="connsiteX21" fmla="*/ 193627 w 2468360"/>
              <a:gd name="connsiteY21"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68360" h="6858000">
                <a:moveTo>
                  <a:pt x="4" y="0"/>
                </a:moveTo>
                <a:lnTo>
                  <a:pt x="472439" y="0"/>
                </a:lnTo>
                <a:lnTo>
                  <a:pt x="525016" y="53639"/>
                </a:lnTo>
                <a:cubicBezTo>
                  <a:pt x="1061965" y="629744"/>
                  <a:pt x="1456869" y="1463378"/>
                  <a:pt x="1620761" y="2426903"/>
                </a:cubicBezTo>
                <a:lnTo>
                  <a:pt x="1656777" y="2669791"/>
                </a:lnTo>
                <a:lnTo>
                  <a:pt x="1704355" y="2664994"/>
                </a:lnTo>
                <a:cubicBezTo>
                  <a:pt x="2126303" y="2664994"/>
                  <a:pt x="2468360" y="3007051"/>
                  <a:pt x="2468360" y="3428999"/>
                </a:cubicBezTo>
                <a:cubicBezTo>
                  <a:pt x="2468360" y="3850947"/>
                  <a:pt x="2126303" y="4193004"/>
                  <a:pt x="1704355" y="4193004"/>
                </a:cubicBezTo>
                <a:lnTo>
                  <a:pt x="1656777" y="4188208"/>
                </a:lnTo>
                <a:lnTo>
                  <a:pt x="1620761" y="4431093"/>
                </a:lnTo>
                <a:cubicBezTo>
                  <a:pt x="1456869" y="5394618"/>
                  <a:pt x="1061965" y="6228252"/>
                  <a:pt x="525016" y="6804357"/>
                </a:cubicBezTo>
                <a:lnTo>
                  <a:pt x="472435" y="6858000"/>
                </a:lnTo>
                <a:lnTo>
                  <a:pt x="0" y="6858000"/>
                </a:lnTo>
                <a:lnTo>
                  <a:pt x="193627" y="6695349"/>
                </a:lnTo>
                <a:cubicBezTo>
                  <a:pt x="824181" y="6116065"/>
                  <a:pt x="1283831" y="5309557"/>
                  <a:pt x="1474247" y="4386629"/>
                </a:cubicBezTo>
                <a:lnTo>
                  <a:pt x="1513913" y="4166162"/>
                </a:lnTo>
                <a:lnTo>
                  <a:pt x="1406970" y="4132965"/>
                </a:lnTo>
                <a:cubicBezTo>
                  <a:pt x="1132757" y="4016982"/>
                  <a:pt x="940350" y="3745460"/>
                  <a:pt x="940350" y="3428999"/>
                </a:cubicBezTo>
                <a:cubicBezTo>
                  <a:pt x="940350" y="3112538"/>
                  <a:pt x="1132757" y="2841016"/>
                  <a:pt x="1406970" y="2725034"/>
                </a:cubicBezTo>
                <a:lnTo>
                  <a:pt x="1513913" y="2691837"/>
                </a:lnTo>
                <a:lnTo>
                  <a:pt x="1474247" y="2471367"/>
                </a:lnTo>
                <a:cubicBezTo>
                  <a:pt x="1283831" y="1548439"/>
                  <a:pt x="824181" y="741931"/>
                  <a:pt x="193627" y="162647"/>
                </a:cubicBezTo>
                <a:close/>
              </a:path>
            </a:pathLst>
          </a:custGeom>
          <a:gradFill flip="none" rotWithShape="1">
            <a:gsLst>
              <a:gs pos="78000">
                <a:schemeClr val="accent4">
                  <a:lumMod val="20000"/>
                  <a:lumOff val="80000"/>
                </a:schemeClr>
              </a:gs>
              <a:gs pos="30000">
                <a:schemeClr val="accent4">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 name="校徽"/>
          <p:cNvGrpSpPr/>
          <p:nvPr/>
        </p:nvGrpSpPr>
        <p:grpSpPr>
          <a:xfrm>
            <a:off x="4286944" y="2825784"/>
            <a:ext cx="1206431" cy="1206431"/>
            <a:chOff x="6836828" y="4136201"/>
            <a:chExt cx="2308216" cy="2308217"/>
          </a:xfrm>
          <a:solidFill>
            <a:srgbClr val="FEFCFA"/>
          </a:solidFill>
        </p:grpSpPr>
        <p:sp>
          <p:nvSpPr>
            <p:cNvPr id="19" name="任意多边形: 形状 18"/>
            <p:cNvSpPr/>
            <p:nvPr/>
          </p:nvSpPr>
          <p:spPr>
            <a:xfrm>
              <a:off x="8366293" y="4603381"/>
              <a:ext cx="320209" cy="298540"/>
            </a:xfrm>
            <a:custGeom>
              <a:avLst/>
              <a:gdLst>
                <a:gd name="connsiteX0" fmla="*/ 170175 w 320209"/>
                <a:gd name="connsiteY0" fmla="*/ 206534 h 298540"/>
                <a:gd name="connsiteX1" fmla="*/ 170175 w 320209"/>
                <a:gd name="connsiteY1" fmla="*/ 156052 h 298540"/>
                <a:gd name="connsiteX2" fmla="*/ 116901 w 320209"/>
                <a:gd name="connsiteY2" fmla="*/ 132556 h 298540"/>
                <a:gd name="connsiteX3" fmla="*/ 90613 w 320209"/>
                <a:gd name="connsiteY3" fmla="*/ 129066 h 298540"/>
                <a:gd name="connsiteX4" fmla="*/ 77818 w 320209"/>
                <a:gd name="connsiteY4" fmla="*/ 139302 h 298540"/>
                <a:gd name="connsiteX5" fmla="*/ 102012 w 320209"/>
                <a:gd name="connsiteY5" fmla="*/ 159542 h 298540"/>
                <a:gd name="connsiteX6" fmla="*/ 132255 w 320209"/>
                <a:gd name="connsiteY6" fmla="*/ 166986 h 298540"/>
                <a:gd name="connsiteX7" fmla="*/ 151098 w 320209"/>
                <a:gd name="connsiteY7" fmla="*/ 177687 h 298540"/>
                <a:gd name="connsiteX8" fmla="*/ 139699 w 320209"/>
                <a:gd name="connsiteY8" fmla="*/ 181642 h 298540"/>
                <a:gd name="connsiteX9" fmla="*/ 111318 w 320209"/>
                <a:gd name="connsiteY9" fmla="*/ 180246 h 298540"/>
                <a:gd name="connsiteX10" fmla="*/ 105269 w 320209"/>
                <a:gd name="connsiteY10" fmla="*/ 195135 h 298540"/>
                <a:gd name="connsiteX11" fmla="*/ 89915 w 320209"/>
                <a:gd name="connsiteY11" fmla="*/ 186295 h 298540"/>
                <a:gd name="connsiteX12" fmla="*/ 42923 w 320209"/>
                <a:gd name="connsiteY12" fmla="*/ 155354 h 298540"/>
                <a:gd name="connsiteX13" fmla="*/ 26638 w 320209"/>
                <a:gd name="connsiteY13" fmla="*/ 167451 h 298540"/>
                <a:gd name="connsiteX14" fmla="*/ 31989 w 320209"/>
                <a:gd name="connsiteY14" fmla="*/ 187691 h 298540"/>
                <a:gd name="connsiteX15" fmla="*/ 83867 w 320209"/>
                <a:gd name="connsiteY15" fmla="*/ 217934 h 298540"/>
                <a:gd name="connsiteX16" fmla="*/ 94568 w 320209"/>
                <a:gd name="connsiteY16" fmla="*/ 230031 h 298540"/>
                <a:gd name="connsiteX17" fmla="*/ 72467 w 320209"/>
                <a:gd name="connsiteY17" fmla="*/ 252131 h 298540"/>
                <a:gd name="connsiteX18" fmla="*/ 21288 w 320209"/>
                <a:gd name="connsiteY18" fmla="*/ 226541 h 298540"/>
                <a:gd name="connsiteX19" fmla="*/ 31291 w 320209"/>
                <a:gd name="connsiteY19" fmla="*/ 257482 h 298540"/>
                <a:gd name="connsiteX20" fmla="*/ 34548 w 320209"/>
                <a:gd name="connsiteY20" fmla="*/ 288422 h 298540"/>
                <a:gd name="connsiteX21" fmla="*/ 76190 w 320209"/>
                <a:gd name="connsiteY21" fmla="*/ 295169 h 298540"/>
                <a:gd name="connsiteX22" fmla="*/ 105037 w 320209"/>
                <a:gd name="connsiteY22" fmla="*/ 280978 h 298540"/>
                <a:gd name="connsiteX23" fmla="*/ 138769 w 320209"/>
                <a:gd name="connsiteY23" fmla="*/ 247944 h 298540"/>
                <a:gd name="connsiteX24" fmla="*/ 169709 w 320209"/>
                <a:gd name="connsiteY24" fmla="*/ 276093 h 298540"/>
                <a:gd name="connsiteX25" fmla="*/ 169709 w 320209"/>
                <a:gd name="connsiteY25" fmla="*/ 276093 h 298540"/>
                <a:gd name="connsiteX26" fmla="*/ 169709 w 320209"/>
                <a:gd name="connsiteY26" fmla="*/ 230263 h 298540"/>
                <a:gd name="connsiteX27" fmla="*/ 148772 w 320209"/>
                <a:gd name="connsiteY27" fmla="*/ 211420 h 298540"/>
                <a:gd name="connsiteX28" fmla="*/ 169709 w 320209"/>
                <a:gd name="connsiteY28" fmla="*/ 206069 h 298540"/>
                <a:gd name="connsiteX29" fmla="*/ 90148 w 320209"/>
                <a:gd name="connsiteY29" fmla="*/ 83470 h 298540"/>
                <a:gd name="connsiteX30" fmla="*/ 135977 w 320209"/>
                <a:gd name="connsiteY30" fmla="*/ 25543 h 298540"/>
                <a:gd name="connsiteX31" fmla="*/ 148772 w 320209"/>
                <a:gd name="connsiteY31" fmla="*/ 3443 h 298540"/>
                <a:gd name="connsiteX32" fmla="*/ 162963 w 320209"/>
                <a:gd name="connsiteY32" fmla="*/ 4141 h 298540"/>
                <a:gd name="connsiteX33" fmla="*/ 162265 w 320209"/>
                <a:gd name="connsiteY33" fmla="*/ 37873 h 298540"/>
                <a:gd name="connsiteX34" fmla="*/ 154821 w 320209"/>
                <a:gd name="connsiteY34" fmla="*/ 47411 h 298540"/>
                <a:gd name="connsiteX35" fmla="*/ 123182 w 320209"/>
                <a:gd name="connsiteY35" fmla="*/ 85098 h 298540"/>
                <a:gd name="connsiteX36" fmla="*/ 129929 w 320209"/>
                <a:gd name="connsiteY36" fmla="*/ 95102 h 298540"/>
                <a:gd name="connsiteX37" fmla="*/ 170407 w 320209"/>
                <a:gd name="connsiteY37" fmla="*/ 41828 h 298540"/>
                <a:gd name="connsiteX38" fmla="*/ 170407 w 320209"/>
                <a:gd name="connsiteY38" fmla="*/ 86959 h 298540"/>
                <a:gd name="connsiteX39" fmla="*/ 169709 w 320209"/>
                <a:gd name="connsiteY39" fmla="*/ 87657 h 298540"/>
                <a:gd name="connsiteX40" fmla="*/ 152960 w 320209"/>
                <a:gd name="connsiteY40" fmla="*/ 102546 h 298540"/>
                <a:gd name="connsiteX41" fmla="*/ 170407 w 320209"/>
                <a:gd name="connsiteY41" fmla="*/ 107199 h 298540"/>
                <a:gd name="connsiteX42" fmla="*/ 170407 w 320209"/>
                <a:gd name="connsiteY42" fmla="*/ 142792 h 298540"/>
                <a:gd name="connsiteX43" fmla="*/ 158310 w 320209"/>
                <a:gd name="connsiteY43" fmla="*/ 136046 h 298540"/>
                <a:gd name="connsiteX44" fmla="*/ 145515 w 320209"/>
                <a:gd name="connsiteY44" fmla="*/ 131393 h 298540"/>
                <a:gd name="connsiteX45" fmla="*/ 132022 w 320209"/>
                <a:gd name="connsiteY45" fmla="*/ 131393 h 298540"/>
                <a:gd name="connsiteX46" fmla="*/ 117831 w 320209"/>
                <a:gd name="connsiteY46" fmla="*/ 122553 h 298540"/>
                <a:gd name="connsiteX47" fmla="*/ 105734 w 320209"/>
                <a:gd name="connsiteY47" fmla="*/ 116504 h 298540"/>
                <a:gd name="connsiteX48" fmla="*/ 78749 w 320209"/>
                <a:gd name="connsiteY48" fmla="*/ 108362 h 298540"/>
                <a:gd name="connsiteX49" fmla="*/ 48506 w 320209"/>
                <a:gd name="connsiteY49" fmla="*/ 127205 h 298540"/>
                <a:gd name="connsiteX50" fmla="*/ 28267 w 320209"/>
                <a:gd name="connsiteY50" fmla="*/ 136511 h 298540"/>
                <a:gd name="connsiteX51" fmla="*/ 7329 w 320209"/>
                <a:gd name="connsiteY51" fmla="*/ 139302 h 298540"/>
                <a:gd name="connsiteX52" fmla="*/ 5236 w 320209"/>
                <a:gd name="connsiteY52" fmla="*/ 109758 h 298540"/>
                <a:gd name="connsiteX53" fmla="*/ 30128 w 320209"/>
                <a:gd name="connsiteY53" fmla="*/ 88123 h 298540"/>
                <a:gd name="connsiteX54" fmla="*/ 41527 w 320209"/>
                <a:gd name="connsiteY54" fmla="*/ 71373 h 298540"/>
                <a:gd name="connsiteX55" fmla="*/ 54322 w 320209"/>
                <a:gd name="connsiteY55" fmla="*/ 66720 h 298540"/>
                <a:gd name="connsiteX56" fmla="*/ 67815 w 320209"/>
                <a:gd name="connsiteY56" fmla="*/ 68116 h 298540"/>
                <a:gd name="connsiteX57" fmla="*/ 74561 w 320209"/>
                <a:gd name="connsiteY57" fmla="*/ 79515 h 298540"/>
                <a:gd name="connsiteX58" fmla="*/ 89915 w 320209"/>
                <a:gd name="connsiteY58" fmla="*/ 83470 h 298540"/>
                <a:gd name="connsiteX59" fmla="*/ 89915 w 320209"/>
                <a:gd name="connsiteY59" fmla="*/ 83470 h 298540"/>
                <a:gd name="connsiteX60" fmla="*/ 170175 w 320209"/>
                <a:gd name="connsiteY60" fmla="*/ 230961 h 298540"/>
                <a:gd name="connsiteX61" fmla="*/ 183668 w 320209"/>
                <a:gd name="connsiteY61" fmla="*/ 239103 h 298540"/>
                <a:gd name="connsiteX62" fmla="*/ 192973 w 320209"/>
                <a:gd name="connsiteY62" fmla="*/ 243058 h 298540"/>
                <a:gd name="connsiteX63" fmla="*/ 192973 w 320209"/>
                <a:gd name="connsiteY63" fmla="*/ 286794 h 298540"/>
                <a:gd name="connsiteX64" fmla="*/ 170175 w 320209"/>
                <a:gd name="connsiteY64" fmla="*/ 276791 h 298540"/>
                <a:gd name="connsiteX65" fmla="*/ 170175 w 320209"/>
                <a:gd name="connsiteY65" fmla="*/ 230961 h 298540"/>
                <a:gd name="connsiteX66" fmla="*/ 192973 w 320209"/>
                <a:gd name="connsiteY66" fmla="*/ 210722 h 298540"/>
                <a:gd name="connsiteX67" fmla="*/ 192973 w 320209"/>
                <a:gd name="connsiteY67" fmla="*/ 169080 h 298540"/>
                <a:gd name="connsiteX68" fmla="*/ 174130 w 320209"/>
                <a:gd name="connsiteY68" fmla="*/ 158379 h 298540"/>
                <a:gd name="connsiteX69" fmla="*/ 170175 w 320209"/>
                <a:gd name="connsiteY69" fmla="*/ 156285 h 298540"/>
                <a:gd name="connsiteX70" fmla="*/ 170175 w 320209"/>
                <a:gd name="connsiteY70" fmla="*/ 206767 h 298540"/>
                <a:gd name="connsiteX71" fmla="*/ 189018 w 320209"/>
                <a:gd name="connsiteY71" fmla="*/ 210024 h 298540"/>
                <a:gd name="connsiteX72" fmla="*/ 192973 w 320209"/>
                <a:gd name="connsiteY72" fmla="*/ 210722 h 298540"/>
                <a:gd name="connsiteX73" fmla="*/ 192973 w 320209"/>
                <a:gd name="connsiteY73" fmla="*/ 210722 h 298540"/>
                <a:gd name="connsiteX74" fmla="*/ 170175 w 320209"/>
                <a:gd name="connsiteY74" fmla="*/ 41828 h 298540"/>
                <a:gd name="connsiteX75" fmla="*/ 183668 w 320209"/>
                <a:gd name="connsiteY75" fmla="*/ 25078 h 298540"/>
                <a:gd name="connsiteX76" fmla="*/ 192973 w 320209"/>
                <a:gd name="connsiteY76" fmla="*/ 11585 h 298540"/>
                <a:gd name="connsiteX77" fmla="*/ 192973 w 320209"/>
                <a:gd name="connsiteY77" fmla="*/ 59276 h 298540"/>
                <a:gd name="connsiteX78" fmla="*/ 189716 w 320209"/>
                <a:gd name="connsiteY78" fmla="*/ 63230 h 298540"/>
                <a:gd name="connsiteX79" fmla="*/ 192973 w 320209"/>
                <a:gd name="connsiteY79" fmla="*/ 65324 h 298540"/>
                <a:gd name="connsiteX80" fmla="*/ 192973 w 320209"/>
                <a:gd name="connsiteY80" fmla="*/ 126508 h 298540"/>
                <a:gd name="connsiteX81" fmla="*/ 187622 w 320209"/>
                <a:gd name="connsiteY81" fmla="*/ 128601 h 298540"/>
                <a:gd name="connsiteX82" fmla="*/ 192973 w 320209"/>
                <a:gd name="connsiteY82" fmla="*/ 133952 h 298540"/>
                <a:gd name="connsiteX83" fmla="*/ 192973 w 320209"/>
                <a:gd name="connsiteY83" fmla="*/ 156750 h 298540"/>
                <a:gd name="connsiteX84" fmla="*/ 191577 w 320209"/>
                <a:gd name="connsiteY84" fmla="*/ 156052 h 298540"/>
                <a:gd name="connsiteX85" fmla="*/ 169942 w 320209"/>
                <a:gd name="connsiteY85" fmla="*/ 142559 h 298540"/>
                <a:gd name="connsiteX86" fmla="*/ 169942 w 320209"/>
                <a:gd name="connsiteY86" fmla="*/ 106966 h 298540"/>
                <a:gd name="connsiteX87" fmla="*/ 178084 w 320209"/>
                <a:gd name="connsiteY87" fmla="*/ 104407 h 298540"/>
                <a:gd name="connsiteX88" fmla="*/ 180876 w 320209"/>
                <a:gd name="connsiteY88" fmla="*/ 86261 h 298540"/>
                <a:gd name="connsiteX89" fmla="*/ 170175 w 320209"/>
                <a:gd name="connsiteY89" fmla="*/ 86959 h 298540"/>
                <a:gd name="connsiteX90" fmla="*/ 170175 w 320209"/>
                <a:gd name="connsiteY90" fmla="*/ 41828 h 298540"/>
                <a:gd name="connsiteX91" fmla="*/ 170175 w 320209"/>
                <a:gd name="connsiteY91" fmla="*/ 41828 h 298540"/>
                <a:gd name="connsiteX92" fmla="*/ 217865 w 320209"/>
                <a:gd name="connsiteY92" fmla="*/ 173733 h 298540"/>
                <a:gd name="connsiteX93" fmla="*/ 217865 w 320209"/>
                <a:gd name="connsiteY93" fmla="*/ 141396 h 298540"/>
                <a:gd name="connsiteX94" fmla="*/ 215073 w 320209"/>
                <a:gd name="connsiteY94" fmla="*/ 136743 h 298540"/>
                <a:gd name="connsiteX95" fmla="*/ 217865 w 320209"/>
                <a:gd name="connsiteY95" fmla="*/ 134650 h 298540"/>
                <a:gd name="connsiteX96" fmla="*/ 217865 w 320209"/>
                <a:gd name="connsiteY96" fmla="*/ 94869 h 298540"/>
                <a:gd name="connsiteX97" fmla="*/ 211119 w 320209"/>
                <a:gd name="connsiteY97" fmla="*/ 93473 h 298540"/>
                <a:gd name="connsiteX98" fmla="*/ 217865 w 320209"/>
                <a:gd name="connsiteY98" fmla="*/ 87425 h 298540"/>
                <a:gd name="connsiteX99" fmla="*/ 217865 w 320209"/>
                <a:gd name="connsiteY99" fmla="*/ 87425 h 298540"/>
                <a:gd name="connsiteX100" fmla="*/ 217865 w 320209"/>
                <a:gd name="connsiteY100" fmla="*/ 55786 h 298540"/>
                <a:gd name="connsiteX101" fmla="*/ 213910 w 320209"/>
                <a:gd name="connsiteY101" fmla="*/ 60439 h 298540"/>
                <a:gd name="connsiteX102" fmla="*/ 192973 w 320209"/>
                <a:gd name="connsiteY102" fmla="*/ 65091 h 298540"/>
                <a:gd name="connsiteX103" fmla="*/ 192973 w 320209"/>
                <a:gd name="connsiteY103" fmla="*/ 126275 h 298540"/>
                <a:gd name="connsiteX104" fmla="*/ 193671 w 320209"/>
                <a:gd name="connsiteY104" fmla="*/ 125577 h 298540"/>
                <a:gd name="connsiteX105" fmla="*/ 197160 w 320209"/>
                <a:gd name="connsiteY105" fmla="*/ 128369 h 298540"/>
                <a:gd name="connsiteX106" fmla="*/ 193671 w 320209"/>
                <a:gd name="connsiteY106" fmla="*/ 133719 h 298540"/>
                <a:gd name="connsiteX107" fmla="*/ 192973 w 320209"/>
                <a:gd name="connsiteY107" fmla="*/ 133719 h 298540"/>
                <a:gd name="connsiteX108" fmla="*/ 192973 w 320209"/>
                <a:gd name="connsiteY108" fmla="*/ 156518 h 298540"/>
                <a:gd name="connsiteX109" fmla="*/ 217865 w 320209"/>
                <a:gd name="connsiteY109" fmla="*/ 173267 h 298540"/>
                <a:gd name="connsiteX110" fmla="*/ 192973 w 320209"/>
                <a:gd name="connsiteY110" fmla="*/ 243058 h 298540"/>
                <a:gd name="connsiteX111" fmla="*/ 201115 w 320209"/>
                <a:gd name="connsiteY111" fmla="*/ 247711 h 298540"/>
                <a:gd name="connsiteX112" fmla="*/ 200417 w 320209"/>
                <a:gd name="connsiteY112" fmla="*/ 279350 h 298540"/>
                <a:gd name="connsiteX113" fmla="*/ 192973 w 320209"/>
                <a:gd name="connsiteY113" fmla="*/ 286794 h 298540"/>
                <a:gd name="connsiteX114" fmla="*/ 192973 w 320209"/>
                <a:gd name="connsiteY114" fmla="*/ 243058 h 298540"/>
                <a:gd name="connsiteX115" fmla="*/ 192973 w 320209"/>
                <a:gd name="connsiteY115" fmla="*/ 243058 h 298540"/>
                <a:gd name="connsiteX116" fmla="*/ 217865 w 320209"/>
                <a:gd name="connsiteY116" fmla="*/ 207465 h 298540"/>
                <a:gd name="connsiteX117" fmla="*/ 209723 w 320209"/>
                <a:gd name="connsiteY117" fmla="*/ 204673 h 298540"/>
                <a:gd name="connsiteX118" fmla="*/ 192973 w 320209"/>
                <a:gd name="connsiteY118" fmla="*/ 210722 h 298540"/>
                <a:gd name="connsiteX119" fmla="*/ 192973 w 320209"/>
                <a:gd name="connsiteY119" fmla="*/ 169080 h 298540"/>
                <a:gd name="connsiteX120" fmla="*/ 217865 w 320209"/>
                <a:gd name="connsiteY120" fmla="*/ 185132 h 298540"/>
                <a:gd name="connsiteX121" fmla="*/ 217865 w 320209"/>
                <a:gd name="connsiteY121" fmla="*/ 207465 h 298540"/>
                <a:gd name="connsiteX122" fmla="*/ 217865 w 320209"/>
                <a:gd name="connsiteY122" fmla="*/ 207465 h 298540"/>
                <a:gd name="connsiteX123" fmla="*/ 192973 w 320209"/>
                <a:gd name="connsiteY123" fmla="*/ 11585 h 298540"/>
                <a:gd name="connsiteX124" fmla="*/ 201813 w 320209"/>
                <a:gd name="connsiteY124" fmla="*/ 2280 h 298540"/>
                <a:gd name="connsiteX125" fmla="*/ 217865 w 320209"/>
                <a:gd name="connsiteY125" fmla="*/ 15075 h 298540"/>
                <a:gd name="connsiteX126" fmla="*/ 217865 w 320209"/>
                <a:gd name="connsiteY126" fmla="*/ 39269 h 298540"/>
                <a:gd name="connsiteX127" fmla="*/ 214376 w 320209"/>
                <a:gd name="connsiteY127" fmla="*/ 37873 h 298540"/>
                <a:gd name="connsiteX128" fmla="*/ 211119 w 320209"/>
                <a:gd name="connsiteY128" fmla="*/ 40432 h 298540"/>
                <a:gd name="connsiteX129" fmla="*/ 192973 w 320209"/>
                <a:gd name="connsiteY129" fmla="*/ 59276 h 298540"/>
                <a:gd name="connsiteX130" fmla="*/ 192973 w 320209"/>
                <a:gd name="connsiteY130" fmla="*/ 11585 h 298540"/>
                <a:gd name="connsiteX131" fmla="*/ 192973 w 320209"/>
                <a:gd name="connsiteY131" fmla="*/ 11585 h 298540"/>
                <a:gd name="connsiteX132" fmla="*/ 217865 w 320209"/>
                <a:gd name="connsiteY132" fmla="*/ 14842 h 298540"/>
                <a:gd name="connsiteX133" fmla="*/ 219261 w 320209"/>
                <a:gd name="connsiteY133" fmla="*/ 16936 h 298540"/>
                <a:gd name="connsiteX134" fmla="*/ 229264 w 320209"/>
                <a:gd name="connsiteY134" fmla="*/ 16936 h 298540"/>
                <a:gd name="connsiteX135" fmla="*/ 242757 w 320209"/>
                <a:gd name="connsiteY135" fmla="*/ 29033 h 298540"/>
                <a:gd name="connsiteX136" fmla="*/ 249504 w 320209"/>
                <a:gd name="connsiteY136" fmla="*/ 43224 h 298540"/>
                <a:gd name="connsiteX137" fmla="*/ 249504 w 320209"/>
                <a:gd name="connsiteY137" fmla="*/ 109758 h 298540"/>
                <a:gd name="connsiteX138" fmla="*/ 246712 w 320209"/>
                <a:gd name="connsiteY138" fmla="*/ 107664 h 298540"/>
                <a:gd name="connsiteX139" fmla="*/ 239965 w 320209"/>
                <a:gd name="connsiteY139" fmla="*/ 113015 h 298540"/>
                <a:gd name="connsiteX140" fmla="*/ 244618 w 320209"/>
                <a:gd name="connsiteY140" fmla="*/ 119761 h 298540"/>
                <a:gd name="connsiteX141" fmla="*/ 249271 w 320209"/>
                <a:gd name="connsiteY141" fmla="*/ 124414 h 298540"/>
                <a:gd name="connsiteX142" fmla="*/ 249271 w 320209"/>
                <a:gd name="connsiteY142" fmla="*/ 166056 h 298540"/>
                <a:gd name="connsiteX143" fmla="*/ 249271 w 320209"/>
                <a:gd name="connsiteY143" fmla="*/ 168847 h 298540"/>
                <a:gd name="connsiteX144" fmla="*/ 249271 w 320209"/>
                <a:gd name="connsiteY144" fmla="*/ 230031 h 298540"/>
                <a:gd name="connsiteX145" fmla="*/ 217632 w 320209"/>
                <a:gd name="connsiteY145" fmla="*/ 207232 h 298540"/>
                <a:gd name="connsiteX146" fmla="*/ 217632 w 320209"/>
                <a:gd name="connsiteY146" fmla="*/ 184899 h 298540"/>
                <a:gd name="connsiteX147" fmla="*/ 222285 w 320209"/>
                <a:gd name="connsiteY147" fmla="*/ 187458 h 298540"/>
                <a:gd name="connsiteX148" fmla="*/ 230427 w 320209"/>
                <a:gd name="connsiteY148" fmla="*/ 183503 h 298540"/>
                <a:gd name="connsiteX149" fmla="*/ 217632 w 320209"/>
                <a:gd name="connsiteY149" fmla="*/ 173500 h 298540"/>
                <a:gd name="connsiteX150" fmla="*/ 217632 w 320209"/>
                <a:gd name="connsiteY150" fmla="*/ 141164 h 298540"/>
                <a:gd name="connsiteX151" fmla="*/ 220889 w 320209"/>
                <a:gd name="connsiteY151" fmla="*/ 142559 h 298540"/>
                <a:gd name="connsiteX152" fmla="*/ 226240 w 320209"/>
                <a:gd name="connsiteY152" fmla="*/ 139302 h 298540"/>
                <a:gd name="connsiteX153" fmla="*/ 222053 w 320209"/>
                <a:gd name="connsiteY153" fmla="*/ 134650 h 298540"/>
                <a:gd name="connsiteX154" fmla="*/ 217400 w 320209"/>
                <a:gd name="connsiteY154" fmla="*/ 134650 h 298540"/>
                <a:gd name="connsiteX155" fmla="*/ 217400 w 320209"/>
                <a:gd name="connsiteY155" fmla="*/ 94869 h 298540"/>
                <a:gd name="connsiteX156" fmla="*/ 220657 w 320209"/>
                <a:gd name="connsiteY156" fmla="*/ 93473 h 298540"/>
                <a:gd name="connsiteX157" fmla="*/ 222053 w 320209"/>
                <a:gd name="connsiteY157" fmla="*/ 86727 h 298540"/>
                <a:gd name="connsiteX158" fmla="*/ 217400 w 320209"/>
                <a:gd name="connsiteY158" fmla="*/ 87425 h 298540"/>
                <a:gd name="connsiteX159" fmla="*/ 217400 w 320209"/>
                <a:gd name="connsiteY159" fmla="*/ 55786 h 298540"/>
                <a:gd name="connsiteX160" fmla="*/ 217400 w 320209"/>
                <a:gd name="connsiteY160" fmla="*/ 39036 h 298540"/>
                <a:gd name="connsiteX161" fmla="*/ 217400 w 320209"/>
                <a:gd name="connsiteY161" fmla="*/ 14842 h 298540"/>
                <a:gd name="connsiteX162" fmla="*/ 249504 w 320209"/>
                <a:gd name="connsiteY162" fmla="*/ 168847 h 298540"/>
                <a:gd name="connsiteX163" fmla="*/ 250202 w 320209"/>
                <a:gd name="connsiteY163" fmla="*/ 168847 h 298540"/>
                <a:gd name="connsiteX164" fmla="*/ 279746 w 320209"/>
                <a:gd name="connsiteY164" fmla="*/ 201184 h 298540"/>
                <a:gd name="connsiteX165" fmla="*/ 275791 w 320209"/>
                <a:gd name="connsiteY165" fmla="*/ 233520 h 298540"/>
                <a:gd name="connsiteX166" fmla="*/ 249504 w 320209"/>
                <a:gd name="connsiteY166" fmla="*/ 230263 h 298540"/>
                <a:gd name="connsiteX167" fmla="*/ 249504 w 320209"/>
                <a:gd name="connsiteY167" fmla="*/ 169080 h 298540"/>
                <a:gd name="connsiteX168" fmla="*/ 249504 w 320209"/>
                <a:gd name="connsiteY168" fmla="*/ 42991 h 298540"/>
                <a:gd name="connsiteX169" fmla="*/ 257646 w 320209"/>
                <a:gd name="connsiteY169" fmla="*/ 45085 h 298540"/>
                <a:gd name="connsiteX170" fmla="*/ 289284 w 320209"/>
                <a:gd name="connsiteY170" fmla="*/ 28335 h 298540"/>
                <a:gd name="connsiteX171" fmla="*/ 297427 w 320209"/>
                <a:gd name="connsiteY171" fmla="*/ 54623 h 298540"/>
                <a:gd name="connsiteX172" fmla="*/ 267882 w 320209"/>
                <a:gd name="connsiteY172" fmla="*/ 72768 h 298540"/>
                <a:gd name="connsiteX173" fmla="*/ 261833 w 320209"/>
                <a:gd name="connsiteY173" fmla="*/ 76723 h 298540"/>
                <a:gd name="connsiteX174" fmla="*/ 258576 w 320209"/>
                <a:gd name="connsiteY174" fmla="*/ 95567 h 298540"/>
                <a:gd name="connsiteX175" fmla="*/ 274628 w 320209"/>
                <a:gd name="connsiteY175" fmla="*/ 117667 h 298540"/>
                <a:gd name="connsiteX176" fmla="*/ 279979 w 320209"/>
                <a:gd name="connsiteY176" fmla="*/ 113015 h 298540"/>
                <a:gd name="connsiteX177" fmla="*/ 276722 w 320209"/>
                <a:gd name="connsiteY177" fmla="*/ 101615 h 298540"/>
                <a:gd name="connsiteX178" fmla="*/ 272069 w 320209"/>
                <a:gd name="connsiteY178" fmla="*/ 81376 h 298540"/>
                <a:gd name="connsiteX179" fmla="*/ 290913 w 320209"/>
                <a:gd name="connsiteY179" fmla="*/ 87425 h 298540"/>
                <a:gd name="connsiteX180" fmla="*/ 314409 w 320209"/>
                <a:gd name="connsiteY180" fmla="*/ 98126 h 298540"/>
                <a:gd name="connsiteX181" fmla="*/ 317201 w 320209"/>
                <a:gd name="connsiteY181" fmla="*/ 131160 h 298540"/>
                <a:gd name="connsiteX182" fmla="*/ 301614 w 320209"/>
                <a:gd name="connsiteY182" fmla="*/ 140000 h 298540"/>
                <a:gd name="connsiteX183" fmla="*/ 273930 w 320209"/>
                <a:gd name="connsiteY183" fmla="*/ 154191 h 298540"/>
                <a:gd name="connsiteX184" fmla="*/ 249736 w 320209"/>
                <a:gd name="connsiteY184" fmla="*/ 166288 h 298540"/>
                <a:gd name="connsiteX185" fmla="*/ 249736 w 320209"/>
                <a:gd name="connsiteY185" fmla="*/ 124646 h 298540"/>
                <a:gd name="connsiteX186" fmla="*/ 255785 w 320209"/>
                <a:gd name="connsiteY186" fmla="*/ 126740 h 298540"/>
                <a:gd name="connsiteX187" fmla="*/ 259740 w 320209"/>
                <a:gd name="connsiteY187" fmla="*/ 120692 h 298540"/>
                <a:gd name="connsiteX188" fmla="*/ 249736 w 320209"/>
                <a:gd name="connsiteY188" fmla="*/ 109990 h 298540"/>
                <a:gd name="connsiteX189" fmla="*/ 249736 w 320209"/>
                <a:gd name="connsiteY189" fmla="*/ 43456 h 298540"/>
                <a:gd name="connsiteX190" fmla="*/ 249736 w 320209"/>
                <a:gd name="connsiteY190" fmla="*/ 43456 h 29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20209" h="298540">
                  <a:moveTo>
                    <a:pt x="170175" y="206534"/>
                  </a:moveTo>
                  <a:lnTo>
                    <a:pt x="170175" y="156052"/>
                  </a:lnTo>
                  <a:cubicBezTo>
                    <a:pt x="146678" y="143955"/>
                    <a:pt x="128533" y="135115"/>
                    <a:pt x="116901" y="132556"/>
                  </a:cubicBezTo>
                  <a:cubicBezTo>
                    <a:pt x="111550" y="131160"/>
                    <a:pt x="95964" y="129066"/>
                    <a:pt x="90613" y="129066"/>
                  </a:cubicBezTo>
                  <a:cubicBezTo>
                    <a:pt x="77818" y="126973"/>
                    <a:pt x="76422" y="132556"/>
                    <a:pt x="77818" y="139302"/>
                  </a:cubicBezTo>
                  <a:cubicBezTo>
                    <a:pt x="81075" y="154191"/>
                    <a:pt x="97360" y="160240"/>
                    <a:pt x="102012" y="159542"/>
                  </a:cubicBezTo>
                  <a:cubicBezTo>
                    <a:pt x="116901" y="156750"/>
                    <a:pt x="121554" y="162799"/>
                    <a:pt x="132255" y="166986"/>
                  </a:cubicBezTo>
                  <a:cubicBezTo>
                    <a:pt x="139001" y="169080"/>
                    <a:pt x="155751" y="173035"/>
                    <a:pt x="151098" y="177687"/>
                  </a:cubicBezTo>
                  <a:cubicBezTo>
                    <a:pt x="145748" y="183038"/>
                    <a:pt x="145050" y="178385"/>
                    <a:pt x="139699" y="181642"/>
                  </a:cubicBezTo>
                  <a:cubicBezTo>
                    <a:pt x="135047" y="184899"/>
                    <a:pt x="117599" y="174896"/>
                    <a:pt x="111318" y="180246"/>
                  </a:cubicBezTo>
                  <a:cubicBezTo>
                    <a:pt x="108061" y="183736"/>
                    <a:pt x="112016" y="193739"/>
                    <a:pt x="105269" y="195135"/>
                  </a:cubicBezTo>
                  <a:cubicBezTo>
                    <a:pt x="101314" y="195833"/>
                    <a:pt x="95266" y="189785"/>
                    <a:pt x="89915" y="186295"/>
                  </a:cubicBezTo>
                  <a:cubicBezTo>
                    <a:pt x="74561" y="177455"/>
                    <a:pt x="58277" y="162101"/>
                    <a:pt x="42923" y="155354"/>
                  </a:cubicBezTo>
                  <a:cubicBezTo>
                    <a:pt x="26173" y="148608"/>
                    <a:pt x="24777" y="156750"/>
                    <a:pt x="26638" y="167451"/>
                  </a:cubicBezTo>
                  <a:cubicBezTo>
                    <a:pt x="27336" y="173500"/>
                    <a:pt x="26638" y="176292"/>
                    <a:pt x="31989" y="187691"/>
                  </a:cubicBezTo>
                  <a:cubicBezTo>
                    <a:pt x="38037" y="199788"/>
                    <a:pt x="71770" y="205836"/>
                    <a:pt x="83867" y="217934"/>
                  </a:cubicBezTo>
                  <a:cubicBezTo>
                    <a:pt x="91311" y="224680"/>
                    <a:pt x="98057" y="226774"/>
                    <a:pt x="94568" y="230031"/>
                  </a:cubicBezTo>
                  <a:cubicBezTo>
                    <a:pt x="88519" y="240034"/>
                    <a:pt x="83169" y="248176"/>
                    <a:pt x="72467" y="252131"/>
                  </a:cubicBezTo>
                  <a:cubicBezTo>
                    <a:pt x="62464" y="256784"/>
                    <a:pt x="21985" y="214444"/>
                    <a:pt x="21288" y="226541"/>
                  </a:cubicBezTo>
                  <a:cubicBezTo>
                    <a:pt x="22683" y="235847"/>
                    <a:pt x="30128" y="247478"/>
                    <a:pt x="31291" y="257482"/>
                  </a:cubicBezTo>
                  <a:cubicBezTo>
                    <a:pt x="34082" y="272370"/>
                    <a:pt x="34082" y="284468"/>
                    <a:pt x="34548" y="288422"/>
                  </a:cubicBezTo>
                  <a:cubicBezTo>
                    <a:pt x="37339" y="297960"/>
                    <a:pt x="55485" y="301915"/>
                    <a:pt x="76190" y="295169"/>
                  </a:cubicBezTo>
                  <a:cubicBezTo>
                    <a:pt x="85030" y="291912"/>
                    <a:pt x="95731" y="286329"/>
                    <a:pt x="105037" y="280978"/>
                  </a:cubicBezTo>
                  <a:cubicBezTo>
                    <a:pt x="117831" y="273534"/>
                    <a:pt x="131324" y="243989"/>
                    <a:pt x="138769" y="247944"/>
                  </a:cubicBezTo>
                  <a:cubicBezTo>
                    <a:pt x="156216" y="257482"/>
                    <a:pt x="156914" y="260739"/>
                    <a:pt x="169709" y="276093"/>
                  </a:cubicBezTo>
                  <a:lnTo>
                    <a:pt x="169709" y="276093"/>
                  </a:lnTo>
                  <a:lnTo>
                    <a:pt x="169709" y="230263"/>
                  </a:lnTo>
                  <a:cubicBezTo>
                    <a:pt x="156216" y="222819"/>
                    <a:pt x="144817" y="216072"/>
                    <a:pt x="148772" y="211420"/>
                  </a:cubicBezTo>
                  <a:cubicBezTo>
                    <a:pt x="151564" y="208163"/>
                    <a:pt x="159473" y="206069"/>
                    <a:pt x="169709" y="206069"/>
                  </a:cubicBezTo>
                  <a:close/>
                  <a:moveTo>
                    <a:pt x="90148" y="83470"/>
                  </a:moveTo>
                  <a:cubicBezTo>
                    <a:pt x="95498" y="83470"/>
                    <a:pt x="127835" y="40432"/>
                    <a:pt x="135977" y="25543"/>
                  </a:cubicBezTo>
                  <a:cubicBezTo>
                    <a:pt x="138071" y="16703"/>
                    <a:pt x="144817" y="7398"/>
                    <a:pt x="148772" y="3443"/>
                  </a:cubicBezTo>
                  <a:cubicBezTo>
                    <a:pt x="155519" y="-1908"/>
                    <a:pt x="160171" y="-512"/>
                    <a:pt x="162963" y="4141"/>
                  </a:cubicBezTo>
                  <a:cubicBezTo>
                    <a:pt x="166220" y="10189"/>
                    <a:pt x="165755" y="21589"/>
                    <a:pt x="162265" y="37873"/>
                  </a:cubicBezTo>
                  <a:cubicBezTo>
                    <a:pt x="160171" y="48574"/>
                    <a:pt x="156914" y="43922"/>
                    <a:pt x="154821" y="47411"/>
                  </a:cubicBezTo>
                  <a:cubicBezTo>
                    <a:pt x="143422" y="61602"/>
                    <a:pt x="130627" y="75095"/>
                    <a:pt x="123182" y="85098"/>
                  </a:cubicBezTo>
                  <a:cubicBezTo>
                    <a:pt x="118529" y="90449"/>
                    <a:pt x="125974" y="97195"/>
                    <a:pt x="129929" y="95102"/>
                  </a:cubicBezTo>
                  <a:cubicBezTo>
                    <a:pt x="143422" y="79050"/>
                    <a:pt x="158310" y="57415"/>
                    <a:pt x="170407" y="41828"/>
                  </a:cubicBezTo>
                  <a:lnTo>
                    <a:pt x="170407" y="86959"/>
                  </a:lnTo>
                  <a:lnTo>
                    <a:pt x="169709" y="87657"/>
                  </a:lnTo>
                  <a:cubicBezTo>
                    <a:pt x="161567" y="96497"/>
                    <a:pt x="156914" y="92310"/>
                    <a:pt x="152960" y="102546"/>
                  </a:cubicBezTo>
                  <a:cubicBezTo>
                    <a:pt x="153657" y="105338"/>
                    <a:pt x="162963" y="107199"/>
                    <a:pt x="170407" y="107199"/>
                  </a:cubicBezTo>
                  <a:lnTo>
                    <a:pt x="170407" y="142792"/>
                  </a:lnTo>
                  <a:cubicBezTo>
                    <a:pt x="166453" y="140000"/>
                    <a:pt x="161567" y="138139"/>
                    <a:pt x="158310" y="136046"/>
                  </a:cubicBezTo>
                  <a:cubicBezTo>
                    <a:pt x="155519" y="134650"/>
                    <a:pt x="150866" y="132091"/>
                    <a:pt x="145515" y="131393"/>
                  </a:cubicBezTo>
                  <a:cubicBezTo>
                    <a:pt x="141560" y="130695"/>
                    <a:pt x="135977" y="133487"/>
                    <a:pt x="132022" y="131393"/>
                  </a:cubicBezTo>
                  <a:cubicBezTo>
                    <a:pt x="125974" y="128136"/>
                    <a:pt x="121321" y="124646"/>
                    <a:pt x="117831" y="122553"/>
                  </a:cubicBezTo>
                  <a:cubicBezTo>
                    <a:pt x="113877" y="119994"/>
                    <a:pt x="111085" y="119296"/>
                    <a:pt x="105734" y="116504"/>
                  </a:cubicBezTo>
                  <a:cubicBezTo>
                    <a:pt x="100384" y="113712"/>
                    <a:pt x="89682" y="107664"/>
                    <a:pt x="78749" y="108362"/>
                  </a:cubicBezTo>
                  <a:cubicBezTo>
                    <a:pt x="68745" y="109060"/>
                    <a:pt x="56415" y="123948"/>
                    <a:pt x="48506" y="127205"/>
                  </a:cubicBezTo>
                  <a:cubicBezTo>
                    <a:pt x="41062" y="130462"/>
                    <a:pt x="34315" y="133952"/>
                    <a:pt x="28267" y="136511"/>
                  </a:cubicBezTo>
                  <a:cubicBezTo>
                    <a:pt x="20822" y="139768"/>
                    <a:pt x="14774" y="142559"/>
                    <a:pt x="7329" y="139302"/>
                  </a:cubicBezTo>
                  <a:cubicBezTo>
                    <a:pt x="-3372" y="134650"/>
                    <a:pt x="-813" y="115108"/>
                    <a:pt x="5236" y="109758"/>
                  </a:cubicBezTo>
                  <a:cubicBezTo>
                    <a:pt x="14774" y="102313"/>
                    <a:pt x="22683" y="96265"/>
                    <a:pt x="30128" y="88123"/>
                  </a:cubicBezTo>
                  <a:cubicBezTo>
                    <a:pt x="34780" y="82772"/>
                    <a:pt x="37572" y="75328"/>
                    <a:pt x="41527" y="71373"/>
                  </a:cubicBezTo>
                  <a:cubicBezTo>
                    <a:pt x="45482" y="67418"/>
                    <a:pt x="50367" y="67418"/>
                    <a:pt x="54322" y="66720"/>
                  </a:cubicBezTo>
                  <a:cubicBezTo>
                    <a:pt x="58974" y="65324"/>
                    <a:pt x="64325" y="63928"/>
                    <a:pt x="67815" y="68116"/>
                  </a:cubicBezTo>
                  <a:cubicBezTo>
                    <a:pt x="71072" y="71373"/>
                    <a:pt x="71072" y="76258"/>
                    <a:pt x="74561" y="79515"/>
                  </a:cubicBezTo>
                  <a:cubicBezTo>
                    <a:pt x="79214" y="84168"/>
                    <a:pt x="83401" y="84168"/>
                    <a:pt x="89915" y="83470"/>
                  </a:cubicBezTo>
                  <a:lnTo>
                    <a:pt x="89915" y="83470"/>
                  </a:lnTo>
                  <a:close/>
                  <a:moveTo>
                    <a:pt x="170175" y="230961"/>
                  </a:moveTo>
                  <a:cubicBezTo>
                    <a:pt x="174130" y="233753"/>
                    <a:pt x="179015" y="236312"/>
                    <a:pt x="183668" y="239103"/>
                  </a:cubicBezTo>
                  <a:cubicBezTo>
                    <a:pt x="186924" y="241197"/>
                    <a:pt x="189716" y="241895"/>
                    <a:pt x="192973" y="243058"/>
                  </a:cubicBezTo>
                  <a:lnTo>
                    <a:pt x="192973" y="286794"/>
                  </a:lnTo>
                  <a:cubicBezTo>
                    <a:pt x="184831" y="288190"/>
                    <a:pt x="174827" y="282839"/>
                    <a:pt x="170175" y="276791"/>
                  </a:cubicBezTo>
                  <a:lnTo>
                    <a:pt x="170175" y="230961"/>
                  </a:lnTo>
                  <a:close/>
                  <a:moveTo>
                    <a:pt x="192973" y="210722"/>
                  </a:moveTo>
                  <a:lnTo>
                    <a:pt x="192973" y="169080"/>
                  </a:lnTo>
                  <a:cubicBezTo>
                    <a:pt x="186227" y="165125"/>
                    <a:pt x="180178" y="161636"/>
                    <a:pt x="174130" y="158379"/>
                  </a:cubicBezTo>
                  <a:lnTo>
                    <a:pt x="170175" y="156285"/>
                  </a:lnTo>
                  <a:lnTo>
                    <a:pt x="170175" y="206767"/>
                  </a:lnTo>
                  <a:cubicBezTo>
                    <a:pt x="176223" y="206767"/>
                    <a:pt x="183668" y="207465"/>
                    <a:pt x="189018" y="210024"/>
                  </a:cubicBezTo>
                  <a:cubicBezTo>
                    <a:pt x="190414" y="210024"/>
                    <a:pt x="191810" y="210722"/>
                    <a:pt x="192973" y="210722"/>
                  </a:cubicBezTo>
                  <a:lnTo>
                    <a:pt x="192973" y="210722"/>
                  </a:lnTo>
                  <a:close/>
                  <a:moveTo>
                    <a:pt x="170175" y="41828"/>
                  </a:moveTo>
                  <a:cubicBezTo>
                    <a:pt x="174827" y="35081"/>
                    <a:pt x="179480" y="29033"/>
                    <a:pt x="183668" y="25078"/>
                  </a:cubicBezTo>
                  <a:cubicBezTo>
                    <a:pt x="186924" y="21123"/>
                    <a:pt x="190414" y="15773"/>
                    <a:pt x="192973" y="11585"/>
                  </a:cubicBezTo>
                  <a:lnTo>
                    <a:pt x="192973" y="59276"/>
                  </a:lnTo>
                  <a:cubicBezTo>
                    <a:pt x="191577" y="60671"/>
                    <a:pt x="190879" y="61835"/>
                    <a:pt x="189716" y="63230"/>
                  </a:cubicBezTo>
                  <a:cubicBezTo>
                    <a:pt x="190414" y="63928"/>
                    <a:pt x="191112" y="64626"/>
                    <a:pt x="192973" y="65324"/>
                  </a:cubicBezTo>
                  <a:lnTo>
                    <a:pt x="192973" y="126508"/>
                  </a:lnTo>
                  <a:cubicBezTo>
                    <a:pt x="189716" y="127205"/>
                    <a:pt x="190181" y="126508"/>
                    <a:pt x="187622" y="128601"/>
                  </a:cubicBezTo>
                  <a:cubicBezTo>
                    <a:pt x="186924" y="129997"/>
                    <a:pt x="190414" y="133254"/>
                    <a:pt x="192973" y="133952"/>
                  </a:cubicBezTo>
                  <a:lnTo>
                    <a:pt x="192973" y="156750"/>
                  </a:lnTo>
                  <a:lnTo>
                    <a:pt x="191577" y="156052"/>
                  </a:lnTo>
                  <a:cubicBezTo>
                    <a:pt x="184133" y="151400"/>
                    <a:pt x="176688" y="146514"/>
                    <a:pt x="169942" y="142559"/>
                  </a:cubicBezTo>
                  <a:lnTo>
                    <a:pt x="169942" y="106966"/>
                  </a:lnTo>
                  <a:cubicBezTo>
                    <a:pt x="173199" y="106966"/>
                    <a:pt x="176688" y="106268"/>
                    <a:pt x="178084" y="104407"/>
                  </a:cubicBezTo>
                  <a:cubicBezTo>
                    <a:pt x="186924" y="95567"/>
                    <a:pt x="190879" y="90216"/>
                    <a:pt x="180876" y="86261"/>
                  </a:cubicBezTo>
                  <a:cubicBezTo>
                    <a:pt x="180178" y="86959"/>
                    <a:pt x="175525" y="82307"/>
                    <a:pt x="170175" y="86959"/>
                  </a:cubicBezTo>
                  <a:lnTo>
                    <a:pt x="170175" y="41828"/>
                  </a:lnTo>
                  <a:lnTo>
                    <a:pt x="170175" y="41828"/>
                  </a:lnTo>
                  <a:close/>
                  <a:moveTo>
                    <a:pt x="217865" y="173733"/>
                  </a:moveTo>
                  <a:lnTo>
                    <a:pt x="217865" y="141396"/>
                  </a:lnTo>
                  <a:cubicBezTo>
                    <a:pt x="216469" y="140000"/>
                    <a:pt x="215073" y="137441"/>
                    <a:pt x="215073" y="136743"/>
                  </a:cubicBezTo>
                  <a:cubicBezTo>
                    <a:pt x="216469" y="135348"/>
                    <a:pt x="217167" y="134650"/>
                    <a:pt x="217865" y="134650"/>
                  </a:cubicBezTo>
                  <a:lnTo>
                    <a:pt x="217865" y="94869"/>
                  </a:lnTo>
                  <a:cubicBezTo>
                    <a:pt x="215073" y="94869"/>
                    <a:pt x="211817" y="94171"/>
                    <a:pt x="211119" y="93473"/>
                  </a:cubicBezTo>
                  <a:cubicBezTo>
                    <a:pt x="213212" y="89518"/>
                    <a:pt x="213910" y="89518"/>
                    <a:pt x="217865" y="87425"/>
                  </a:cubicBezTo>
                  <a:lnTo>
                    <a:pt x="217865" y="87425"/>
                  </a:lnTo>
                  <a:lnTo>
                    <a:pt x="217865" y="55786"/>
                  </a:lnTo>
                  <a:cubicBezTo>
                    <a:pt x="217167" y="57182"/>
                    <a:pt x="215771" y="59043"/>
                    <a:pt x="213910" y="60439"/>
                  </a:cubicBezTo>
                  <a:cubicBezTo>
                    <a:pt x="209257" y="65091"/>
                    <a:pt x="198556" y="66487"/>
                    <a:pt x="192973" y="65091"/>
                  </a:cubicBezTo>
                  <a:lnTo>
                    <a:pt x="192973" y="126275"/>
                  </a:lnTo>
                  <a:lnTo>
                    <a:pt x="193671" y="125577"/>
                  </a:lnTo>
                  <a:cubicBezTo>
                    <a:pt x="197160" y="124879"/>
                    <a:pt x="196463" y="128369"/>
                    <a:pt x="197160" y="128369"/>
                  </a:cubicBezTo>
                  <a:cubicBezTo>
                    <a:pt x="199254" y="131625"/>
                    <a:pt x="198556" y="132323"/>
                    <a:pt x="193671" y="133719"/>
                  </a:cubicBezTo>
                  <a:lnTo>
                    <a:pt x="192973" y="133719"/>
                  </a:lnTo>
                  <a:lnTo>
                    <a:pt x="192973" y="156518"/>
                  </a:lnTo>
                  <a:cubicBezTo>
                    <a:pt x="202279" y="162566"/>
                    <a:pt x="211119" y="168615"/>
                    <a:pt x="217865" y="173267"/>
                  </a:cubicBezTo>
                  <a:close/>
                  <a:moveTo>
                    <a:pt x="192973" y="243058"/>
                  </a:moveTo>
                  <a:cubicBezTo>
                    <a:pt x="196928" y="244454"/>
                    <a:pt x="200417" y="245152"/>
                    <a:pt x="201115" y="247711"/>
                  </a:cubicBezTo>
                  <a:cubicBezTo>
                    <a:pt x="205070" y="261204"/>
                    <a:pt x="205768" y="263065"/>
                    <a:pt x="200417" y="279350"/>
                  </a:cubicBezTo>
                  <a:cubicBezTo>
                    <a:pt x="199022" y="284002"/>
                    <a:pt x="196463" y="286096"/>
                    <a:pt x="192973" y="286794"/>
                  </a:cubicBezTo>
                  <a:lnTo>
                    <a:pt x="192973" y="243058"/>
                  </a:lnTo>
                  <a:lnTo>
                    <a:pt x="192973" y="243058"/>
                  </a:lnTo>
                  <a:close/>
                  <a:moveTo>
                    <a:pt x="217865" y="207465"/>
                  </a:moveTo>
                  <a:cubicBezTo>
                    <a:pt x="215771" y="206069"/>
                    <a:pt x="213212" y="205371"/>
                    <a:pt x="209723" y="204673"/>
                  </a:cubicBezTo>
                  <a:cubicBezTo>
                    <a:pt x="204372" y="205371"/>
                    <a:pt x="200417" y="212118"/>
                    <a:pt x="192973" y="210722"/>
                  </a:cubicBezTo>
                  <a:lnTo>
                    <a:pt x="192973" y="169080"/>
                  </a:lnTo>
                  <a:cubicBezTo>
                    <a:pt x="202279" y="175128"/>
                    <a:pt x="211817" y="181177"/>
                    <a:pt x="217865" y="185132"/>
                  </a:cubicBezTo>
                  <a:lnTo>
                    <a:pt x="217865" y="207465"/>
                  </a:lnTo>
                  <a:lnTo>
                    <a:pt x="217865" y="207465"/>
                  </a:lnTo>
                  <a:close/>
                  <a:moveTo>
                    <a:pt x="192973" y="11585"/>
                  </a:moveTo>
                  <a:cubicBezTo>
                    <a:pt x="195765" y="6235"/>
                    <a:pt x="198324" y="2280"/>
                    <a:pt x="201813" y="2280"/>
                  </a:cubicBezTo>
                  <a:cubicBezTo>
                    <a:pt x="207862" y="2280"/>
                    <a:pt x="214608" y="9724"/>
                    <a:pt x="217865" y="15075"/>
                  </a:cubicBezTo>
                  <a:lnTo>
                    <a:pt x="217865" y="39269"/>
                  </a:lnTo>
                  <a:cubicBezTo>
                    <a:pt x="217865" y="39269"/>
                    <a:pt x="215771" y="37873"/>
                    <a:pt x="214376" y="37873"/>
                  </a:cubicBezTo>
                  <a:cubicBezTo>
                    <a:pt x="212282" y="37873"/>
                    <a:pt x="211584" y="39967"/>
                    <a:pt x="211119" y="40432"/>
                  </a:cubicBezTo>
                  <a:cubicBezTo>
                    <a:pt x="204372" y="47179"/>
                    <a:pt x="198324" y="52529"/>
                    <a:pt x="192973" y="59276"/>
                  </a:cubicBezTo>
                  <a:lnTo>
                    <a:pt x="192973" y="11585"/>
                  </a:lnTo>
                  <a:lnTo>
                    <a:pt x="192973" y="11585"/>
                  </a:lnTo>
                  <a:close/>
                  <a:moveTo>
                    <a:pt x="217865" y="14842"/>
                  </a:moveTo>
                  <a:cubicBezTo>
                    <a:pt x="217865" y="14842"/>
                    <a:pt x="219261" y="16238"/>
                    <a:pt x="219261" y="16936"/>
                  </a:cubicBezTo>
                  <a:cubicBezTo>
                    <a:pt x="221355" y="21589"/>
                    <a:pt x="226007" y="15540"/>
                    <a:pt x="229264" y="16936"/>
                  </a:cubicBezTo>
                  <a:cubicBezTo>
                    <a:pt x="236011" y="19030"/>
                    <a:pt x="242059" y="24380"/>
                    <a:pt x="242757" y="29033"/>
                  </a:cubicBezTo>
                  <a:cubicBezTo>
                    <a:pt x="244153" y="34384"/>
                    <a:pt x="246014" y="40432"/>
                    <a:pt x="249504" y="43224"/>
                  </a:cubicBezTo>
                  <a:lnTo>
                    <a:pt x="249504" y="109758"/>
                  </a:lnTo>
                  <a:cubicBezTo>
                    <a:pt x="248108" y="109060"/>
                    <a:pt x="247410" y="108362"/>
                    <a:pt x="246712" y="107664"/>
                  </a:cubicBezTo>
                  <a:cubicBezTo>
                    <a:pt x="242757" y="105570"/>
                    <a:pt x="241361" y="110456"/>
                    <a:pt x="239965" y="113015"/>
                  </a:cubicBezTo>
                  <a:cubicBezTo>
                    <a:pt x="239268" y="115108"/>
                    <a:pt x="241361" y="118365"/>
                    <a:pt x="244618" y="119761"/>
                  </a:cubicBezTo>
                  <a:cubicBezTo>
                    <a:pt x="246479" y="121855"/>
                    <a:pt x="247875" y="123018"/>
                    <a:pt x="249271" y="124414"/>
                  </a:cubicBezTo>
                  <a:lnTo>
                    <a:pt x="249271" y="166056"/>
                  </a:lnTo>
                  <a:cubicBezTo>
                    <a:pt x="249271" y="166056"/>
                    <a:pt x="248573" y="168149"/>
                    <a:pt x="249271" y="168847"/>
                  </a:cubicBezTo>
                  <a:lnTo>
                    <a:pt x="249271" y="230031"/>
                  </a:lnTo>
                  <a:cubicBezTo>
                    <a:pt x="239733" y="223284"/>
                    <a:pt x="230427" y="213281"/>
                    <a:pt x="217632" y="207232"/>
                  </a:cubicBezTo>
                  <a:lnTo>
                    <a:pt x="217632" y="184899"/>
                  </a:lnTo>
                  <a:cubicBezTo>
                    <a:pt x="219726" y="185597"/>
                    <a:pt x="220889" y="186993"/>
                    <a:pt x="222285" y="187458"/>
                  </a:cubicBezTo>
                  <a:cubicBezTo>
                    <a:pt x="226473" y="190250"/>
                    <a:pt x="231823" y="187458"/>
                    <a:pt x="230427" y="183503"/>
                  </a:cubicBezTo>
                  <a:cubicBezTo>
                    <a:pt x="230427" y="182108"/>
                    <a:pt x="225077" y="178851"/>
                    <a:pt x="217632" y="173500"/>
                  </a:cubicBezTo>
                  <a:lnTo>
                    <a:pt x="217632" y="141164"/>
                  </a:lnTo>
                  <a:cubicBezTo>
                    <a:pt x="219028" y="141861"/>
                    <a:pt x="219726" y="142559"/>
                    <a:pt x="220889" y="142559"/>
                  </a:cubicBezTo>
                  <a:cubicBezTo>
                    <a:pt x="222983" y="141861"/>
                    <a:pt x="226240" y="142559"/>
                    <a:pt x="226240" y="139302"/>
                  </a:cubicBezTo>
                  <a:cubicBezTo>
                    <a:pt x="225542" y="137209"/>
                    <a:pt x="225542" y="136046"/>
                    <a:pt x="222053" y="134650"/>
                  </a:cubicBezTo>
                  <a:cubicBezTo>
                    <a:pt x="220191" y="133254"/>
                    <a:pt x="218796" y="133254"/>
                    <a:pt x="217400" y="134650"/>
                  </a:cubicBezTo>
                  <a:lnTo>
                    <a:pt x="217400" y="94869"/>
                  </a:lnTo>
                  <a:cubicBezTo>
                    <a:pt x="219494" y="94869"/>
                    <a:pt x="220191" y="94171"/>
                    <a:pt x="220657" y="93473"/>
                  </a:cubicBezTo>
                  <a:cubicBezTo>
                    <a:pt x="224612" y="89984"/>
                    <a:pt x="226007" y="88820"/>
                    <a:pt x="222053" y="86727"/>
                  </a:cubicBezTo>
                  <a:cubicBezTo>
                    <a:pt x="221355" y="87425"/>
                    <a:pt x="220657" y="86029"/>
                    <a:pt x="217400" y="87425"/>
                  </a:cubicBezTo>
                  <a:lnTo>
                    <a:pt x="217400" y="55786"/>
                  </a:lnTo>
                  <a:cubicBezTo>
                    <a:pt x="222053" y="49040"/>
                    <a:pt x="222750" y="42991"/>
                    <a:pt x="217400" y="39036"/>
                  </a:cubicBezTo>
                  <a:lnTo>
                    <a:pt x="217400" y="14842"/>
                  </a:lnTo>
                  <a:close/>
                  <a:moveTo>
                    <a:pt x="249504" y="168847"/>
                  </a:moveTo>
                  <a:lnTo>
                    <a:pt x="250202" y="168847"/>
                  </a:lnTo>
                  <a:cubicBezTo>
                    <a:pt x="271837" y="178851"/>
                    <a:pt x="276489" y="184434"/>
                    <a:pt x="279746" y="201184"/>
                  </a:cubicBezTo>
                  <a:cubicBezTo>
                    <a:pt x="282538" y="215375"/>
                    <a:pt x="287191" y="225378"/>
                    <a:pt x="275791" y="233520"/>
                  </a:cubicBezTo>
                  <a:cubicBezTo>
                    <a:pt x="265788" y="237475"/>
                    <a:pt x="257646" y="234916"/>
                    <a:pt x="249504" y="230263"/>
                  </a:cubicBezTo>
                  <a:lnTo>
                    <a:pt x="249504" y="169080"/>
                  </a:lnTo>
                  <a:close/>
                  <a:moveTo>
                    <a:pt x="249504" y="42991"/>
                  </a:moveTo>
                  <a:cubicBezTo>
                    <a:pt x="251597" y="45085"/>
                    <a:pt x="254156" y="45783"/>
                    <a:pt x="257646" y="45085"/>
                  </a:cubicBezTo>
                  <a:cubicBezTo>
                    <a:pt x="269045" y="43689"/>
                    <a:pt x="275791" y="20193"/>
                    <a:pt x="289284" y="28335"/>
                  </a:cubicBezTo>
                  <a:cubicBezTo>
                    <a:pt x="296729" y="34384"/>
                    <a:pt x="296729" y="47179"/>
                    <a:pt x="297427" y="54623"/>
                  </a:cubicBezTo>
                  <a:cubicBezTo>
                    <a:pt x="297427" y="63928"/>
                    <a:pt x="291378" y="68814"/>
                    <a:pt x="267882" y="72768"/>
                  </a:cubicBezTo>
                  <a:cubicBezTo>
                    <a:pt x="266486" y="73466"/>
                    <a:pt x="265788" y="72768"/>
                    <a:pt x="261833" y="76723"/>
                  </a:cubicBezTo>
                  <a:cubicBezTo>
                    <a:pt x="258576" y="82074"/>
                    <a:pt x="267882" y="87425"/>
                    <a:pt x="258576" y="95567"/>
                  </a:cubicBezTo>
                  <a:cubicBezTo>
                    <a:pt x="253924" y="99522"/>
                    <a:pt x="273465" y="115108"/>
                    <a:pt x="274628" y="117667"/>
                  </a:cubicBezTo>
                  <a:cubicBezTo>
                    <a:pt x="276024" y="121157"/>
                    <a:pt x="280677" y="118365"/>
                    <a:pt x="279979" y="113015"/>
                  </a:cubicBezTo>
                  <a:cubicBezTo>
                    <a:pt x="279281" y="111619"/>
                    <a:pt x="278583" y="106268"/>
                    <a:pt x="276722" y="101615"/>
                  </a:cubicBezTo>
                  <a:cubicBezTo>
                    <a:pt x="273930" y="93473"/>
                    <a:pt x="269976" y="84866"/>
                    <a:pt x="272069" y="81376"/>
                  </a:cubicBezTo>
                  <a:cubicBezTo>
                    <a:pt x="274163" y="76723"/>
                    <a:pt x="282073" y="81376"/>
                    <a:pt x="290913" y="87425"/>
                  </a:cubicBezTo>
                  <a:cubicBezTo>
                    <a:pt x="297659" y="92077"/>
                    <a:pt x="310454" y="92077"/>
                    <a:pt x="314409" y="98126"/>
                  </a:cubicBezTo>
                  <a:cubicBezTo>
                    <a:pt x="319062" y="104174"/>
                    <a:pt x="323249" y="106966"/>
                    <a:pt x="317201" y="131160"/>
                  </a:cubicBezTo>
                  <a:cubicBezTo>
                    <a:pt x="315805" y="135115"/>
                    <a:pt x="308361" y="137907"/>
                    <a:pt x="301614" y="140000"/>
                  </a:cubicBezTo>
                  <a:cubicBezTo>
                    <a:pt x="290913" y="143955"/>
                    <a:pt x="284864" y="150236"/>
                    <a:pt x="273930" y="154191"/>
                  </a:cubicBezTo>
                  <a:cubicBezTo>
                    <a:pt x="267882" y="156750"/>
                    <a:pt x="252993" y="162333"/>
                    <a:pt x="249736" y="166288"/>
                  </a:cubicBezTo>
                  <a:lnTo>
                    <a:pt x="249736" y="124646"/>
                  </a:lnTo>
                  <a:cubicBezTo>
                    <a:pt x="251830" y="126042"/>
                    <a:pt x="253691" y="126740"/>
                    <a:pt x="255785" y="126740"/>
                  </a:cubicBezTo>
                  <a:cubicBezTo>
                    <a:pt x="257879" y="126042"/>
                    <a:pt x="260438" y="122785"/>
                    <a:pt x="259740" y="120692"/>
                  </a:cubicBezTo>
                  <a:cubicBezTo>
                    <a:pt x="256948" y="116737"/>
                    <a:pt x="252993" y="112549"/>
                    <a:pt x="249736" y="109990"/>
                  </a:cubicBezTo>
                  <a:lnTo>
                    <a:pt x="249736" y="43456"/>
                  </a:lnTo>
                  <a:lnTo>
                    <a:pt x="249736" y="43456"/>
                  </a:lnTo>
                  <a:close/>
                </a:path>
              </a:pathLst>
            </a:custGeom>
            <a:grpFill/>
            <a:ln w="23259" cap="flat">
              <a:noFill/>
              <a:prstDash val="solid"/>
              <a:miter/>
            </a:ln>
          </p:spPr>
          <p:txBody>
            <a:bodyPr rtlCol="0" anchor="ctr"/>
            <a:lstStyle/>
            <a:p>
              <a:endParaRPr lang="zh-CN" altLang="en-US"/>
            </a:p>
          </p:txBody>
        </p:sp>
        <p:sp>
          <p:nvSpPr>
            <p:cNvPr id="20" name="任意多边形: 形状 19"/>
            <p:cNvSpPr/>
            <p:nvPr/>
          </p:nvSpPr>
          <p:spPr>
            <a:xfrm>
              <a:off x="8029942" y="4385226"/>
              <a:ext cx="294485" cy="305865"/>
            </a:xfrm>
            <a:custGeom>
              <a:avLst/>
              <a:gdLst>
                <a:gd name="connsiteX0" fmla="*/ 108020 w 294485"/>
                <a:gd name="connsiteY0" fmla="*/ 66662 h 305865"/>
                <a:gd name="connsiteX1" fmla="*/ 133610 w 294485"/>
                <a:gd name="connsiteY1" fmla="*/ 69454 h 305865"/>
                <a:gd name="connsiteX2" fmla="*/ 143614 w 294485"/>
                <a:gd name="connsiteY2" fmla="*/ 18274 h 305865"/>
                <a:gd name="connsiteX3" fmla="*/ 157107 w 294485"/>
                <a:gd name="connsiteY3" fmla="*/ 4781 h 305865"/>
                <a:gd name="connsiteX4" fmla="*/ 179905 w 294485"/>
                <a:gd name="connsiteY4" fmla="*/ 826 h 305865"/>
                <a:gd name="connsiteX5" fmla="*/ 202238 w 294485"/>
                <a:gd name="connsiteY5" fmla="*/ 27114 h 305865"/>
                <a:gd name="connsiteX6" fmla="*/ 197585 w 294485"/>
                <a:gd name="connsiteY6" fmla="*/ 52704 h 305865"/>
                <a:gd name="connsiteX7" fmla="*/ 195491 w 294485"/>
                <a:gd name="connsiteY7" fmla="*/ 70152 h 305865"/>
                <a:gd name="connsiteX8" fmla="*/ 218290 w 294485"/>
                <a:gd name="connsiteY8" fmla="*/ 73408 h 305865"/>
                <a:gd name="connsiteX9" fmla="*/ 255279 w 294485"/>
                <a:gd name="connsiteY9" fmla="*/ 89460 h 305865"/>
                <a:gd name="connsiteX10" fmla="*/ 253185 w 294485"/>
                <a:gd name="connsiteY10" fmla="*/ 103651 h 305865"/>
                <a:gd name="connsiteX11" fmla="*/ 218290 w 294485"/>
                <a:gd name="connsiteY11" fmla="*/ 113655 h 305865"/>
                <a:gd name="connsiteX12" fmla="*/ 169902 w 294485"/>
                <a:gd name="connsiteY12" fmla="*/ 126449 h 305865"/>
                <a:gd name="connsiteX13" fmla="*/ 230620 w 294485"/>
                <a:gd name="connsiteY13" fmla="*/ 252306 h 305865"/>
                <a:gd name="connsiteX14" fmla="*/ 265515 w 294485"/>
                <a:gd name="connsiteY14" fmla="*/ 281153 h 305865"/>
                <a:gd name="connsiteX15" fmla="*/ 290407 w 294485"/>
                <a:gd name="connsiteY15" fmla="*/ 304649 h 305865"/>
                <a:gd name="connsiteX16" fmla="*/ 192700 w 294485"/>
                <a:gd name="connsiteY16" fmla="*/ 289062 h 305865"/>
                <a:gd name="connsiteX17" fmla="*/ 140822 w 294485"/>
                <a:gd name="connsiteY17" fmla="*/ 156460 h 305865"/>
                <a:gd name="connsiteX18" fmla="*/ 137332 w 294485"/>
                <a:gd name="connsiteY18" fmla="*/ 157157 h 305865"/>
                <a:gd name="connsiteX19" fmla="*/ 64052 w 294485"/>
                <a:gd name="connsiteY19" fmla="*/ 223691 h 305865"/>
                <a:gd name="connsiteX20" fmla="*/ 36368 w 294485"/>
                <a:gd name="connsiteY20" fmla="*/ 216247 h 305865"/>
                <a:gd name="connsiteX21" fmla="*/ 77 w 294485"/>
                <a:gd name="connsiteY21" fmla="*/ 185306 h 305865"/>
                <a:gd name="connsiteX22" fmla="*/ 6824 w 294485"/>
                <a:gd name="connsiteY22" fmla="*/ 179956 h 305865"/>
                <a:gd name="connsiteX23" fmla="*/ 68705 w 294485"/>
                <a:gd name="connsiteY23" fmla="*/ 173209 h 305865"/>
                <a:gd name="connsiteX24" fmla="*/ 109183 w 294485"/>
                <a:gd name="connsiteY24" fmla="*/ 125286 h 305865"/>
                <a:gd name="connsiteX25" fmla="*/ 48000 w 294485"/>
                <a:gd name="connsiteY25" fmla="*/ 103186 h 305865"/>
                <a:gd name="connsiteX26" fmla="*/ 78941 w 294485"/>
                <a:gd name="connsiteY26" fmla="*/ 55263 h 305865"/>
                <a:gd name="connsiteX27" fmla="*/ 107788 w 294485"/>
                <a:gd name="connsiteY27" fmla="*/ 65964 h 30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485" h="305865">
                  <a:moveTo>
                    <a:pt x="108020" y="66662"/>
                  </a:moveTo>
                  <a:cubicBezTo>
                    <a:pt x="122909" y="71315"/>
                    <a:pt x="132912" y="72013"/>
                    <a:pt x="133610" y="69454"/>
                  </a:cubicBezTo>
                  <a:cubicBezTo>
                    <a:pt x="137565" y="57357"/>
                    <a:pt x="143148" y="35721"/>
                    <a:pt x="143614" y="18274"/>
                  </a:cubicBezTo>
                  <a:cubicBezTo>
                    <a:pt x="144312" y="9433"/>
                    <a:pt x="151756" y="6177"/>
                    <a:pt x="157107" y="4781"/>
                  </a:cubicBezTo>
                  <a:cubicBezTo>
                    <a:pt x="169902" y="826"/>
                    <a:pt x="173856" y="-1268"/>
                    <a:pt x="179905" y="826"/>
                  </a:cubicBezTo>
                  <a:cubicBezTo>
                    <a:pt x="190606" y="5479"/>
                    <a:pt x="196655" y="15017"/>
                    <a:pt x="202238" y="27114"/>
                  </a:cubicBezTo>
                  <a:cubicBezTo>
                    <a:pt x="204332" y="33162"/>
                    <a:pt x="209682" y="26416"/>
                    <a:pt x="197585" y="52704"/>
                  </a:cubicBezTo>
                  <a:cubicBezTo>
                    <a:pt x="192235" y="65499"/>
                    <a:pt x="193630" y="67593"/>
                    <a:pt x="195491" y="70152"/>
                  </a:cubicBezTo>
                  <a:cubicBezTo>
                    <a:pt x="200842" y="74106"/>
                    <a:pt x="207589" y="73408"/>
                    <a:pt x="218290" y="73408"/>
                  </a:cubicBezTo>
                  <a:cubicBezTo>
                    <a:pt x="231085" y="72711"/>
                    <a:pt x="239227" y="55961"/>
                    <a:pt x="255279" y="89460"/>
                  </a:cubicBezTo>
                  <a:cubicBezTo>
                    <a:pt x="257838" y="93415"/>
                    <a:pt x="258536" y="98766"/>
                    <a:pt x="253185" y="103651"/>
                  </a:cubicBezTo>
                  <a:cubicBezTo>
                    <a:pt x="246439" y="109002"/>
                    <a:pt x="233644" y="109700"/>
                    <a:pt x="218290" y="113655"/>
                  </a:cubicBezTo>
                  <a:cubicBezTo>
                    <a:pt x="198050" y="118307"/>
                    <a:pt x="169204" y="112957"/>
                    <a:pt x="169902" y="126449"/>
                  </a:cubicBezTo>
                  <a:cubicBezTo>
                    <a:pt x="173856" y="160182"/>
                    <a:pt x="195491" y="211362"/>
                    <a:pt x="230620" y="252306"/>
                  </a:cubicBezTo>
                  <a:cubicBezTo>
                    <a:pt x="239460" y="263007"/>
                    <a:pt x="251557" y="273243"/>
                    <a:pt x="265515" y="281153"/>
                  </a:cubicBezTo>
                  <a:cubicBezTo>
                    <a:pt x="285754" y="292552"/>
                    <a:pt x="302504" y="302090"/>
                    <a:pt x="290407" y="304649"/>
                  </a:cubicBezTo>
                  <a:cubicBezTo>
                    <a:pt x="271564" y="308604"/>
                    <a:pt x="207589" y="302788"/>
                    <a:pt x="192700" y="289062"/>
                  </a:cubicBezTo>
                  <a:cubicBezTo>
                    <a:pt x="177346" y="274174"/>
                    <a:pt x="145707" y="176001"/>
                    <a:pt x="140822" y="156460"/>
                  </a:cubicBezTo>
                  <a:cubicBezTo>
                    <a:pt x="140124" y="155762"/>
                    <a:pt x="138728" y="155064"/>
                    <a:pt x="137332" y="157157"/>
                  </a:cubicBezTo>
                  <a:cubicBezTo>
                    <a:pt x="121978" y="176699"/>
                    <a:pt x="89642" y="212292"/>
                    <a:pt x="64052" y="223691"/>
                  </a:cubicBezTo>
                  <a:cubicBezTo>
                    <a:pt x="52653" y="228344"/>
                    <a:pt x="39858" y="220900"/>
                    <a:pt x="36368" y="216247"/>
                  </a:cubicBezTo>
                  <a:cubicBezTo>
                    <a:pt x="32413" y="211594"/>
                    <a:pt x="2636" y="196706"/>
                    <a:pt x="77" y="185306"/>
                  </a:cubicBezTo>
                  <a:cubicBezTo>
                    <a:pt x="-621" y="178560"/>
                    <a:pt x="3567" y="179258"/>
                    <a:pt x="6824" y="179956"/>
                  </a:cubicBezTo>
                  <a:cubicBezTo>
                    <a:pt x="48465" y="188796"/>
                    <a:pt x="57306" y="177862"/>
                    <a:pt x="68705" y="173209"/>
                  </a:cubicBezTo>
                  <a:cubicBezTo>
                    <a:pt x="98947" y="160414"/>
                    <a:pt x="111742" y="127380"/>
                    <a:pt x="109183" y="125286"/>
                  </a:cubicBezTo>
                  <a:cubicBezTo>
                    <a:pt x="70101" y="118540"/>
                    <a:pt x="55910" y="119936"/>
                    <a:pt x="48000" y="103186"/>
                  </a:cubicBezTo>
                  <a:cubicBezTo>
                    <a:pt x="36601" y="49912"/>
                    <a:pt x="57538" y="47353"/>
                    <a:pt x="78941" y="55263"/>
                  </a:cubicBezTo>
                  <a:cubicBezTo>
                    <a:pt x="89642" y="59916"/>
                    <a:pt x="103833" y="65266"/>
                    <a:pt x="107788" y="65964"/>
                  </a:cubicBezTo>
                  <a:close/>
                </a:path>
              </a:pathLst>
            </a:custGeom>
            <a:grpFill/>
            <a:ln w="23259" cap="flat">
              <a:noFill/>
              <a:prstDash val="solid"/>
              <a:miter/>
            </a:ln>
          </p:spPr>
          <p:txBody>
            <a:bodyPr rtlCol="0" anchor="ctr"/>
            <a:lstStyle/>
            <a:p>
              <a:endParaRPr lang="zh-CN" altLang="en-US"/>
            </a:p>
          </p:txBody>
        </p:sp>
        <p:sp>
          <p:nvSpPr>
            <p:cNvPr id="21" name="任意多边形: 形状 20"/>
            <p:cNvSpPr/>
            <p:nvPr/>
          </p:nvSpPr>
          <p:spPr>
            <a:xfrm>
              <a:off x="7666232" y="4424277"/>
              <a:ext cx="232368" cy="255514"/>
            </a:xfrm>
            <a:custGeom>
              <a:avLst/>
              <a:gdLst>
                <a:gd name="connsiteX0" fmla="*/ 11343 w 232368"/>
                <a:gd name="connsiteY0" fmla="*/ 135322 h 255514"/>
                <a:gd name="connsiteX1" fmla="*/ 28093 w 232368"/>
                <a:gd name="connsiteY1" fmla="*/ 140673 h 255514"/>
                <a:gd name="connsiteX2" fmla="*/ 60429 w 232368"/>
                <a:gd name="connsiteY2" fmla="*/ 188363 h 255514"/>
                <a:gd name="connsiteX3" fmla="*/ 77179 w 232368"/>
                <a:gd name="connsiteY3" fmla="*/ 179755 h 255514"/>
                <a:gd name="connsiteX4" fmla="*/ 95325 w 232368"/>
                <a:gd name="connsiteY4" fmla="*/ 163471 h 255514"/>
                <a:gd name="connsiteX5" fmla="*/ 40190 w 232368"/>
                <a:gd name="connsiteY5" fmla="*/ 43663 h 255514"/>
                <a:gd name="connsiteX6" fmla="*/ 36235 w 232368"/>
                <a:gd name="connsiteY6" fmla="*/ 37615 h 255514"/>
                <a:gd name="connsiteX7" fmla="*/ 45541 w 232368"/>
                <a:gd name="connsiteY7" fmla="*/ 626 h 255514"/>
                <a:gd name="connsiteX8" fmla="*/ 87182 w 232368"/>
                <a:gd name="connsiteY8" fmla="*/ 18073 h 255514"/>
                <a:gd name="connsiteX9" fmla="*/ 108120 w 232368"/>
                <a:gd name="connsiteY9" fmla="*/ 82048 h 255514"/>
                <a:gd name="connsiteX10" fmla="*/ 131616 w 232368"/>
                <a:gd name="connsiteY10" fmla="*/ 132530 h 255514"/>
                <a:gd name="connsiteX11" fmla="*/ 165348 w 232368"/>
                <a:gd name="connsiteY11" fmla="*/ 110895 h 255514"/>
                <a:gd name="connsiteX12" fmla="*/ 163952 w 232368"/>
                <a:gd name="connsiteY12" fmla="*/ 58319 h 255514"/>
                <a:gd name="connsiteX13" fmla="*/ 209782 w 232368"/>
                <a:gd name="connsiteY13" fmla="*/ 66462 h 255514"/>
                <a:gd name="connsiteX14" fmla="*/ 223275 w 232368"/>
                <a:gd name="connsiteY14" fmla="*/ 112291 h 255514"/>
                <a:gd name="connsiteX15" fmla="*/ 232115 w 232368"/>
                <a:gd name="connsiteY15" fmla="*/ 142534 h 255514"/>
                <a:gd name="connsiteX16" fmla="*/ 217924 w 232368"/>
                <a:gd name="connsiteY16" fmla="*/ 186269 h 255514"/>
                <a:gd name="connsiteX17" fmla="*/ 186983 w 232368"/>
                <a:gd name="connsiteY17" fmla="*/ 156027 h 255514"/>
                <a:gd name="connsiteX18" fmla="*/ 180237 w 232368"/>
                <a:gd name="connsiteY18" fmla="*/ 145325 h 255514"/>
                <a:gd name="connsiteX19" fmla="*/ 150692 w 232368"/>
                <a:gd name="connsiteY19" fmla="*/ 167658 h 255514"/>
                <a:gd name="connsiteX20" fmla="*/ 141852 w 232368"/>
                <a:gd name="connsiteY20" fmla="*/ 185804 h 255514"/>
                <a:gd name="connsiteX21" fmla="*/ 85321 w 232368"/>
                <a:gd name="connsiteY21" fmla="*/ 221397 h 255514"/>
                <a:gd name="connsiteX22" fmla="*/ 74620 w 232368"/>
                <a:gd name="connsiteY22" fmla="*/ 246289 h 255514"/>
                <a:gd name="connsiteX23" fmla="*/ 59731 w 232368"/>
                <a:gd name="connsiteY23" fmla="*/ 253734 h 255514"/>
                <a:gd name="connsiteX24" fmla="*/ 31350 w 232368"/>
                <a:gd name="connsiteY24" fmla="*/ 241637 h 255514"/>
                <a:gd name="connsiteX25" fmla="*/ 20648 w 232368"/>
                <a:gd name="connsiteY25" fmla="*/ 212092 h 255514"/>
                <a:gd name="connsiteX26" fmla="*/ 3899 w 232368"/>
                <a:gd name="connsiteY26" fmla="*/ 156957 h 255514"/>
                <a:gd name="connsiteX27" fmla="*/ 11343 w 232368"/>
                <a:gd name="connsiteY27" fmla="*/ 135555 h 25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2368" h="255514">
                  <a:moveTo>
                    <a:pt x="11343" y="135322"/>
                  </a:moveTo>
                  <a:cubicBezTo>
                    <a:pt x="16694" y="134624"/>
                    <a:pt x="21346" y="135322"/>
                    <a:pt x="28093" y="140673"/>
                  </a:cubicBezTo>
                  <a:cubicBezTo>
                    <a:pt x="46238" y="152770"/>
                    <a:pt x="51589" y="176266"/>
                    <a:pt x="60429" y="188363"/>
                  </a:cubicBezTo>
                  <a:cubicBezTo>
                    <a:pt x="63686" y="188363"/>
                    <a:pt x="69735" y="184408"/>
                    <a:pt x="77179" y="179755"/>
                  </a:cubicBezTo>
                  <a:cubicBezTo>
                    <a:pt x="86717" y="173009"/>
                    <a:pt x="97418" y="166263"/>
                    <a:pt x="95325" y="163471"/>
                  </a:cubicBezTo>
                  <a:cubicBezTo>
                    <a:pt x="87880" y="149280"/>
                    <a:pt x="48100" y="55760"/>
                    <a:pt x="40190" y="43663"/>
                  </a:cubicBezTo>
                  <a:cubicBezTo>
                    <a:pt x="39492" y="42267"/>
                    <a:pt x="36933" y="39011"/>
                    <a:pt x="36235" y="37615"/>
                  </a:cubicBezTo>
                  <a:cubicBezTo>
                    <a:pt x="21346" y="18073"/>
                    <a:pt x="39027" y="2719"/>
                    <a:pt x="45541" y="626"/>
                  </a:cubicBezTo>
                  <a:cubicBezTo>
                    <a:pt x="56242" y="-2631"/>
                    <a:pt x="86717" y="7372"/>
                    <a:pt x="87182" y="18073"/>
                  </a:cubicBezTo>
                  <a:cubicBezTo>
                    <a:pt x="85787" y="29472"/>
                    <a:pt x="97186" y="56458"/>
                    <a:pt x="108120" y="82048"/>
                  </a:cubicBezTo>
                  <a:cubicBezTo>
                    <a:pt x="118123" y="103683"/>
                    <a:pt x="126963" y="125086"/>
                    <a:pt x="131616" y="132530"/>
                  </a:cubicBezTo>
                  <a:cubicBezTo>
                    <a:pt x="134408" y="139277"/>
                    <a:pt x="157904" y="119037"/>
                    <a:pt x="165348" y="110895"/>
                  </a:cubicBezTo>
                  <a:cubicBezTo>
                    <a:pt x="175352" y="104149"/>
                    <a:pt x="157206" y="69253"/>
                    <a:pt x="163952" y="58319"/>
                  </a:cubicBezTo>
                  <a:cubicBezTo>
                    <a:pt x="166744" y="52969"/>
                    <a:pt x="195591" y="45524"/>
                    <a:pt x="209782" y="66462"/>
                  </a:cubicBezTo>
                  <a:cubicBezTo>
                    <a:pt x="216528" y="78559"/>
                    <a:pt x="219785" y="96006"/>
                    <a:pt x="223275" y="112291"/>
                  </a:cubicBezTo>
                  <a:cubicBezTo>
                    <a:pt x="226066" y="123690"/>
                    <a:pt x="230021" y="137881"/>
                    <a:pt x="232115" y="142534"/>
                  </a:cubicBezTo>
                  <a:cubicBezTo>
                    <a:pt x="234209" y="147884"/>
                    <a:pt x="222809" y="178127"/>
                    <a:pt x="217924" y="186269"/>
                  </a:cubicBezTo>
                  <a:cubicBezTo>
                    <a:pt x="208386" y="193714"/>
                    <a:pt x="193032" y="169519"/>
                    <a:pt x="186983" y="156027"/>
                  </a:cubicBezTo>
                  <a:cubicBezTo>
                    <a:pt x="183726" y="148582"/>
                    <a:pt x="183029" y="146023"/>
                    <a:pt x="180237" y="145325"/>
                  </a:cubicBezTo>
                  <a:cubicBezTo>
                    <a:pt x="173490" y="147419"/>
                    <a:pt x="157904" y="158120"/>
                    <a:pt x="150692" y="167658"/>
                  </a:cubicBezTo>
                  <a:cubicBezTo>
                    <a:pt x="146737" y="172311"/>
                    <a:pt x="147900" y="181151"/>
                    <a:pt x="141852" y="185804"/>
                  </a:cubicBezTo>
                  <a:cubicBezTo>
                    <a:pt x="113703" y="197203"/>
                    <a:pt x="87415" y="215349"/>
                    <a:pt x="85321" y="221397"/>
                  </a:cubicBezTo>
                  <a:cubicBezTo>
                    <a:pt x="83925" y="224654"/>
                    <a:pt x="75318" y="242335"/>
                    <a:pt x="74620" y="246289"/>
                  </a:cubicBezTo>
                  <a:cubicBezTo>
                    <a:pt x="73922" y="250244"/>
                    <a:pt x="62523" y="251640"/>
                    <a:pt x="59731" y="253734"/>
                  </a:cubicBezTo>
                  <a:cubicBezTo>
                    <a:pt x="53683" y="259782"/>
                    <a:pt x="44145" y="249081"/>
                    <a:pt x="31350" y="241637"/>
                  </a:cubicBezTo>
                  <a:cubicBezTo>
                    <a:pt x="17857" y="234890"/>
                    <a:pt x="21346" y="226283"/>
                    <a:pt x="20648" y="212092"/>
                  </a:cubicBezTo>
                  <a:cubicBezTo>
                    <a:pt x="20648" y="196505"/>
                    <a:pt x="11808" y="172311"/>
                    <a:pt x="3899" y="156957"/>
                  </a:cubicBezTo>
                  <a:cubicBezTo>
                    <a:pt x="-56" y="148815"/>
                    <a:pt x="-4942" y="139509"/>
                    <a:pt x="11343" y="135555"/>
                  </a:cubicBezTo>
                  <a:close/>
                </a:path>
              </a:pathLst>
            </a:custGeom>
            <a:grpFill/>
            <a:ln w="23259" cap="flat">
              <a:noFill/>
              <a:prstDash val="solid"/>
              <a:miter/>
            </a:ln>
          </p:spPr>
          <p:txBody>
            <a:bodyPr rtlCol="0" anchor="ctr"/>
            <a:lstStyle/>
            <a:p>
              <a:endParaRPr lang="zh-CN" altLang="en-US"/>
            </a:p>
          </p:txBody>
        </p:sp>
        <p:sp>
          <p:nvSpPr>
            <p:cNvPr id="22" name="任意多边形: 形状 21"/>
            <p:cNvSpPr/>
            <p:nvPr/>
          </p:nvSpPr>
          <p:spPr>
            <a:xfrm>
              <a:off x="7323735" y="4569354"/>
              <a:ext cx="288438" cy="319816"/>
            </a:xfrm>
            <a:custGeom>
              <a:avLst/>
              <a:gdLst>
                <a:gd name="connsiteX0" fmla="*/ 29545 w 288438"/>
                <a:gd name="connsiteY0" fmla="*/ 170538 h 319816"/>
                <a:gd name="connsiteX1" fmla="*/ 36989 w 288438"/>
                <a:gd name="connsiteY1" fmla="*/ 154486 h 319816"/>
                <a:gd name="connsiteX2" fmla="*/ 50482 w 288438"/>
                <a:gd name="connsiteY2" fmla="*/ 110750 h 319816"/>
                <a:gd name="connsiteX3" fmla="*/ 17448 w 288438"/>
                <a:gd name="connsiteY3" fmla="*/ 81205 h 319816"/>
                <a:gd name="connsiteX4" fmla="*/ 10701 w 288438"/>
                <a:gd name="connsiteY4" fmla="*/ 77250 h 319816"/>
                <a:gd name="connsiteX5" fmla="*/ 0 w 288438"/>
                <a:gd name="connsiteY5" fmla="*/ 59105 h 319816"/>
                <a:gd name="connsiteX6" fmla="*/ 0 w 288438"/>
                <a:gd name="connsiteY6" fmla="*/ 56313 h 319816"/>
                <a:gd name="connsiteX7" fmla="*/ 6746 w 288438"/>
                <a:gd name="connsiteY7" fmla="*/ 34911 h 319816"/>
                <a:gd name="connsiteX8" fmla="*/ 42340 w 288438"/>
                <a:gd name="connsiteY8" fmla="*/ 28862 h 319816"/>
                <a:gd name="connsiteX9" fmla="*/ 76072 w 288438"/>
                <a:gd name="connsiteY9" fmla="*/ 61896 h 319816"/>
                <a:gd name="connsiteX10" fmla="*/ 79329 w 288438"/>
                <a:gd name="connsiteY10" fmla="*/ 59337 h 319816"/>
                <a:gd name="connsiteX11" fmla="*/ 79329 w 288438"/>
                <a:gd name="connsiteY11" fmla="*/ 148902 h 319816"/>
                <a:gd name="connsiteX12" fmla="*/ 76072 w 288438"/>
                <a:gd name="connsiteY12" fmla="*/ 146111 h 319816"/>
                <a:gd name="connsiteX13" fmla="*/ 72582 w 288438"/>
                <a:gd name="connsiteY13" fmla="*/ 153555 h 319816"/>
                <a:gd name="connsiteX14" fmla="*/ 57694 w 288438"/>
                <a:gd name="connsiteY14" fmla="*/ 175190 h 319816"/>
                <a:gd name="connsiteX15" fmla="*/ 79329 w 288438"/>
                <a:gd name="connsiteY15" fmla="*/ 193336 h 319816"/>
                <a:gd name="connsiteX16" fmla="*/ 79329 w 288438"/>
                <a:gd name="connsiteY16" fmla="*/ 268012 h 319816"/>
                <a:gd name="connsiteX17" fmla="*/ 72582 w 288438"/>
                <a:gd name="connsiteY17" fmla="*/ 265918 h 319816"/>
                <a:gd name="connsiteX18" fmla="*/ 45597 w 288438"/>
                <a:gd name="connsiteY18" fmla="*/ 257078 h 319816"/>
                <a:gd name="connsiteX19" fmla="*/ 36059 w 288438"/>
                <a:gd name="connsiteY19" fmla="*/ 235676 h 319816"/>
                <a:gd name="connsiteX20" fmla="*/ 30010 w 288438"/>
                <a:gd name="connsiteY20" fmla="*/ 227068 h 319816"/>
                <a:gd name="connsiteX21" fmla="*/ 11167 w 288438"/>
                <a:gd name="connsiteY21" fmla="*/ 198687 h 319816"/>
                <a:gd name="connsiteX22" fmla="*/ 29312 w 288438"/>
                <a:gd name="connsiteY22" fmla="*/ 171003 h 319816"/>
                <a:gd name="connsiteX23" fmla="*/ 79329 w 288438"/>
                <a:gd name="connsiteY23" fmla="*/ 58872 h 319816"/>
                <a:gd name="connsiteX24" fmla="*/ 98172 w 288438"/>
                <a:gd name="connsiteY24" fmla="*/ 40029 h 319816"/>
                <a:gd name="connsiteX25" fmla="*/ 113526 w 288438"/>
                <a:gd name="connsiteY25" fmla="*/ 8390 h 319816"/>
                <a:gd name="connsiteX26" fmla="*/ 117481 w 288438"/>
                <a:gd name="connsiteY26" fmla="*/ 5598 h 319816"/>
                <a:gd name="connsiteX27" fmla="*/ 117481 w 288438"/>
                <a:gd name="connsiteY27" fmla="*/ 62129 h 319816"/>
                <a:gd name="connsiteX28" fmla="*/ 99336 w 288438"/>
                <a:gd name="connsiteY28" fmla="*/ 84927 h 319816"/>
                <a:gd name="connsiteX29" fmla="*/ 117481 w 288438"/>
                <a:gd name="connsiteY29" fmla="*/ 107726 h 319816"/>
                <a:gd name="connsiteX30" fmla="*/ 117481 w 288438"/>
                <a:gd name="connsiteY30" fmla="*/ 266616 h 319816"/>
                <a:gd name="connsiteX31" fmla="*/ 102593 w 288438"/>
                <a:gd name="connsiteY31" fmla="*/ 274759 h 319816"/>
                <a:gd name="connsiteX32" fmla="*/ 79096 w 288438"/>
                <a:gd name="connsiteY32" fmla="*/ 267314 h 319816"/>
                <a:gd name="connsiteX33" fmla="*/ 79096 w 288438"/>
                <a:gd name="connsiteY33" fmla="*/ 192638 h 319816"/>
                <a:gd name="connsiteX34" fmla="*/ 87239 w 288438"/>
                <a:gd name="connsiteY34" fmla="*/ 194034 h 319816"/>
                <a:gd name="connsiteX35" fmla="*/ 101429 w 288438"/>
                <a:gd name="connsiteY35" fmla="*/ 173097 h 319816"/>
                <a:gd name="connsiteX36" fmla="*/ 79096 w 288438"/>
                <a:gd name="connsiteY36" fmla="*/ 148204 h 319816"/>
                <a:gd name="connsiteX37" fmla="*/ 79096 w 288438"/>
                <a:gd name="connsiteY37" fmla="*/ 58640 h 319816"/>
                <a:gd name="connsiteX38" fmla="*/ 117714 w 288438"/>
                <a:gd name="connsiteY38" fmla="*/ 5598 h 319816"/>
                <a:gd name="connsiteX39" fmla="*/ 163543 w 288438"/>
                <a:gd name="connsiteY39" fmla="*/ 3505 h 319816"/>
                <a:gd name="connsiteX40" fmla="*/ 172383 w 288438"/>
                <a:gd name="connsiteY40" fmla="*/ 28397 h 319816"/>
                <a:gd name="connsiteX41" fmla="*/ 169592 w 288438"/>
                <a:gd name="connsiteY41" fmla="*/ 34445 h 319816"/>
                <a:gd name="connsiteX42" fmla="*/ 172849 w 288438"/>
                <a:gd name="connsiteY42" fmla="*/ 66084 h 319816"/>
                <a:gd name="connsiteX43" fmla="*/ 185644 w 288438"/>
                <a:gd name="connsiteY43" fmla="*/ 71435 h 319816"/>
                <a:gd name="connsiteX44" fmla="*/ 196345 w 288438"/>
                <a:gd name="connsiteY44" fmla="*/ 101677 h 319816"/>
                <a:gd name="connsiteX45" fmla="*/ 189599 w 288438"/>
                <a:gd name="connsiteY45" fmla="*/ 113774 h 319816"/>
                <a:gd name="connsiteX46" fmla="*/ 167963 w 288438"/>
                <a:gd name="connsiteY46" fmla="*/ 159604 h 319816"/>
                <a:gd name="connsiteX47" fmla="*/ 266834 w 288438"/>
                <a:gd name="connsiteY47" fmla="*/ 264523 h 319816"/>
                <a:gd name="connsiteX48" fmla="*/ 285677 w 288438"/>
                <a:gd name="connsiteY48" fmla="*/ 317796 h 319816"/>
                <a:gd name="connsiteX49" fmla="*/ 233799 w 288438"/>
                <a:gd name="connsiteY49" fmla="*/ 294300 h 319816"/>
                <a:gd name="connsiteX50" fmla="*/ 136325 w 288438"/>
                <a:gd name="connsiteY50" fmla="*/ 202874 h 319816"/>
                <a:gd name="connsiteX51" fmla="*/ 120971 w 288438"/>
                <a:gd name="connsiteY51" fmla="*/ 236606 h 319816"/>
                <a:gd name="connsiteX52" fmla="*/ 120971 w 288438"/>
                <a:gd name="connsiteY52" fmla="*/ 248703 h 319816"/>
                <a:gd name="connsiteX53" fmla="*/ 122367 w 288438"/>
                <a:gd name="connsiteY53" fmla="*/ 260800 h 319816"/>
                <a:gd name="connsiteX54" fmla="*/ 117714 w 288438"/>
                <a:gd name="connsiteY54" fmla="*/ 266849 h 319816"/>
                <a:gd name="connsiteX55" fmla="*/ 117714 w 288438"/>
                <a:gd name="connsiteY55" fmla="*/ 107958 h 319816"/>
                <a:gd name="connsiteX56" fmla="*/ 128415 w 288438"/>
                <a:gd name="connsiteY56" fmla="*/ 115403 h 319816"/>
                <a:gd name="connsiteX57" fmla="*/ 135162 w 288438"/>
                <a:gd name="connsiteY57" fmla="*/ 87254 h 319816"/>
                <a:gd name="connsiteX58" fmla="*/ 119808 w 288438"/>
                <a:gd name="connsiteY58" fmla="*/ 61664 h 319816"/>
                <a:gd name="connsiteX59" fmla="*/ 117714 w 288438"/>
                <a:gd name="connsiteY59" fmla="*/ 62362 h 319816"/>
                <a:gd name="connsiteX60" fmla="*/ 117714 w 288438"/>
                <a:gd name="connsiteY60" fmla="*/ 5831 h 31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8438" h="319816">
                  <a:moveTo>
                    <a:pt x="29545" y="170538"/>
                  </a:moveTo>
                  <a:cubicBezTo>
                    <a:pt x="34895" y="167746"/>
                    <a:pt x="35593" y="162395"/>
                    <a:pt x="36989" y="154486"/>
                  </a:cubicBezTo>
                  <a:cubicBezTo>
                    <a:pt x="43038" y="132851"/>
                    <a:pt x="43736" y="124941"/>
                    <a:pt x="50482" y="110750"/>
                  </a:cubicBezTo>
                  <a:cubicBezTo>
                    <a:pt x="39781" y="100747"/>
                    <a:pt x="27684" y="91209"/>
                    <a:pt x="17448" y="81205"/>
                  </a:cubicBezTo>
                  <a:cubicBezTo>
                    <a:pt x="15354" y="79112"/>
                    <a:pt x="12795" y="77948"/>
                    <a:pt x="10701" y="77250"/>
                  </a:cubicBezTo>
                  <a:cubicBezTo>
                    <a:pt x="3955" y="75157"/>
                    <a:pt x="0" y="67945"/>
                    <a:pt x="0" y="59105"/>
                  </a:cubicBezTo>
                  <a:lnTo>
                    <a:pt x="0" y="56313"/>
                  </a:lnTo>
                  <a:cubicBezTo>
                    <a:pt x="0" y="49567"/>
                    <a:pt x="2094" y="42122"/>
                    <a:pt x="6746" y="34911"/>
                  </a:cubicBezTo>
                  <a:cubicBezTo>
                    <a:pt x="9305" y="30956"/>
                    <a:pt x="34895" y="21418"/>
                    <a:pt x="42340" y="28862"/>
                  </a:cubicBezTo>
                  <a:cubicBezTo>
                    <a:pt x="53041" y="39563"/>
                    <a:pt x="64440" y="53754"/>
                    <a:pt x="76072" y="61896"/>
                  </a:cubicBezTo>
                  <a:cubicBezTo>
                    <a:pt x="76770" y="61199"/>
                    <a:pt x="78166" y="59803"/>
                    <a:pt x="79329" y="59337"/>
                  </a:cubicBezTo>
                  <a:lnTo>
                    <a:pt x="79329" y="148902"/>
                  </a:lnTo>
                  <a:cubicBezTo>
                    <a:pt x="77933" y="147507"/>
                    <a:pt x="76537" y="146809"/>
                    <a:pt x="76072" y="146111"/>
                  </a:cubicBezTo>
                  <a:cubicBezTo>
                    <a:pt x="72117" y="146111"/>
                    <a:pt x="72582" y="151461"/>
                    <a:pt x="72582" y="153555"/>
                  </a:cubicBezTo>
                  <a:cubicBezTo>
                    <a:pt x="70024" y="163558"/>
                    <a:pt x="64440" y="171003"/>
                    <a:pt x="57694" y="175190"/>
                  </a:cubicBezTo>
                  <a:cubicBezTo>
                    <a:pt x="53739" y="176586"/>
                    <a:pt x="69093" y="188683"/>
                    <a:pt x="79329" y="193336"/>
                  </a:cubicBezTo>
                  <a:lnTo>
                    <a:pt x="79329" y="268012"/>
                  </a:lnTo>
                  <a:cubicBezTo>
                    <a:pt x="77235" y="267314"/>
                    <a:pt x="75374" y="266616"/>
                    <a:pt x="72582" y="265918"/>
                  </a:cubicBezTo>
                  <a:cubicBezTo>
                    <a:pt x="62579" y="265221"/>
                    <a:pt x="53739" y="265221"/>
                    <a:pt x="45597" y="257078"/>
                  </a:cubicBezTo>
                  <a:cubicBezTo>
                    <a:pt x="40944" y="247075"/>
                    <a:pt x="38152" y="242190"/>
                    <a:pt x="36059" y="235676"/>
                  </a:cubicBezTo>
                  <a:cubicBezTo>
                    <a:pt x="34663" y="232884"/>
                    <a:pt x="32802" y="230325"/>
                    <a:pt x="30010" y="227068"/>
                  </a:cubicBezTo>
                  <a:cubicBezTo>
                    <a:pt x="21868" y="218228"/>
                    <a:pt x="15819" y="210086"/>
                    <a:pt x="11167" y="198687"/>
                  </a:cubicBezTo>
                  <a:cubicBezTo>
                    <a:pt x="9073" y="191940"/>
                    <a:pt x="13260" y="173097"/>
                    <a:pt x="29312" y="171003"/>
                  </a:cubicBezTo>
                  <a:close/>
                  <a:moveTo>
                    <a:pt x="79329" y="58872"/>
                  </a:moveTo>
                  <a:cubicBezTo>
                    <a:pt x="84680" y="54219"/>
                    <a:pt x="91426" y="47473"/>
                    <a:pt x="98172" y="40029"/>
                  </a:cubicBezTo>
                  <a:cubicBezTo>
                    <a:pt x="104221" y="31188"/>
                    <a:pt x="107478" y="15834"/>
                    <a:pt x="113526" y="8390"/>
                  </a:cubicBezTo>
                  <a:cubicBezTo>
                    <a:pt x="114922" y="6994"/>
                    <a:pt x="116318" y="6296"/>
                    <a:pt x="117481" y="5598"/>
                  </a:cubicBezTo>
                  <a:lnTo>
                    <a:pt x="117481" y="62129"/>
                  </a:lnTo>
                  <a:cubicBezTo>
                    <a:pt x="108641" y="65386"/>
                    <a:pt x="101429" y="78879"/>
                    <a:pt x="99336" y="84927"/>
                  </a:cubicBezTo>
                  <a:cubicBezTo>
                    <a:pt x="100034" y="88882"/>
                    <a:pt x="109572" y="100514"/>
                    <a:pt x="117481" y="107726"/>
                  </a:cubicBezTo>
                  <a:lnTo>
                    <a:pt x="117481" y="266616"/>
                  </a:lnTo>
                  <a:cubicBezTo>
                    <a:pt x="113526" y="270571"/>
                    <a:pt x="108176" y="274061"/>
                    <a:pt x="102593" y="274759"/>
                  </a:cubicBezTo>
                  <a:cubicBezTo>
                    <a:pt x="96544" y="275457"/>
                    <a:pt x="89798" y="270106"/>
                    <a:pt x="79096" y="267314"/>
                  </a:cubicBezTo>
                  <a:lnTo>
                    <a:pt x="79096" y="192638"/>
                  </a:lnTo>
                  <a:cubicBezTo>
                    <a:pt x="82353" y="194732"/>
                    <a:pt x="85843" y="195430"/>
                    <a:pt x="87239" y="194034"/>
                  </a:cubicBezTo>
                  <a:cubicBezTo>
                    <a:pt x="97242" y="185892"/>
                    <a:pt x="98638" y="184031"/>
                    <a:pt x="101429" y="173097"/>
                  </a:cubicBezTo>
                  <a:cubicBezTo>
                    <a:pt x="102825" y="169142"/>
                    <a:pt x="87239" y="154253"/>
                    <a:pt x="79096" y="148204"/>
                  </a:cubicBezTo>
                  <a:lnTo>
                    <a:pt x="79096" y="58640"/>
                  </a:lnTo>
                  <a:close/>
                  <a:moveTo>
                    <a:pt x="117714" y="5598"/>
                  </a:moveTo>
                  <a:cubicBezTo>
                    <a:pt x="129811" y="-1846"/>
                    <a:pt x="152609" y="-1148"/>
                    <a:pt x="163543" y="3505"/>
                  </a:cubicBezTo>
                  <a:cubicBezTo>
                    <a:pt x="173547" y="8855"/>
                    <a:pt x="174942" y="20255"/>
                    <a:pt x="172383" y="28397"/>
                  </a:cubicBezTo>
                  <a:lnTo>
                    <a:pt x="169592" y="34445"/>
                  </a:lnTo>
                  <a:cubicBezTo>
                    <a:pt x="166800" y="42588"/>
                    <a:pt x="170290" y="63990"/>
                    <a:pt x="172849" y="66084"/>
                  </a:cubicBezTo>
                  <a:cubicBezTo>
                    <a:pt x="176106" y="70039"/>
                    <a:pt x="178897" y="72830"/>
                    <a:pt x="185644" y="71435"/>
                  </a:cubicBezTo>
                  <a:cubicBezTo>
                    <a:pt x="190994" y="72132"/>
                    <a:pt x="200532" y="92372"/>
                    <a:pt x="196345" y="101677"/>
                  </a:cubicBezTo>
                  <a:cubicBezTo>
                    <a:pt x="194949" y="104934"/>
                    <a:pt x="194484" y="108424"/>
                    <a:pt x="189599" y="113774"/>
                  </a:cubicBezTo>
                  <a:cubicBezTo>
                    <a:pt x="178199" y="124476"/>
                    <a:pt x="171453" y="141923"/>
                    <a:pt x="167963" y="159604"/>
                  </a:cubicBezTo>
                  <a:cubicBezTo>
                    <a:pt x="202859" y="194499"/>
                    <a:pt x="233334" y="228929"/>
                    <a:pt x="266834" y="264523"/>
                  </a:cubicBezTo>
                  <a:cubicBezTo>
                    <a:pt x="282886" y="284762"/>
                    <a:pt x="293820" y="307560"/>
                    <a:pt x="285677" y="317796"/>
                  </a:cubicBezTo>
                  <a:cubicBezTo>
                    <a:pt x="278931" y="323845"/>
                    <a:pt x="257296" y="316401"/>
                    <a:pt x="233799" y="294300"/>
                  </a:cubicBezTo>
                  <a:lnTo>
                    <a:pt x="136325" y="202874"/>
                  </a:lnTo>
                  <a:cubicBezTo>
                    <a:pt x="131672" y="210318"/>
                    <a:pt x="127019" y="222415"/>
                    <a:pt x="120971" y="236606"/>
                  </a:cubicBezTo>
                  <a:lnTo>
                    <a:pt x="120971" y="248703"/>
                  </a:lnTo>
                  <a:cubicBezTo>
                    <a:pt x="121669" y="252658"/>
                    <a:pt x="123762" y="257544"/>
                    <a:pt x="122367" y="260800"/>
                  </a:cubicBezTo>
                  <a:cubicBezTo>
                    <a:pt x="120971" y="262894"/>
                    <a:pt x="119575" y="264755"/>
                    <a:pt x="117714" y="266849"/>
                  </a:cubicBezTo>
                  <a:lnTo>
                    <a:pt x="117714" y="107958"/>
                  </a:lnTo>
                  <a:cubicBezTo>
                    <a:pt x="122367" y="112611"/>
                    <a:pt x="127019" y="116101"/>
                    <a:pt x="128415" y="115403"/>
                  </a:cubicBezTo>
                  <a:cubicBezTo>
                    <a:pt x="136557" y="109354"/>
                    <a:pt x="137255" y="93302"/>
                    <a:pt x="135162" y="87254"/>
                  </a:cubicBezTo>
                  <a:cubicBezTo>
                    <a:pt x="133068" y="78414"/>
                    <a:pt x="129113" y="65619"/>
                    <a:pt x="119808" y="61664"/>
                  </a:cubicBezTo>
                  <a:cubicBezTo>
                    <a:pt x="119110" y="62362"/>
                    <a:pt x="118412" y="62362"/>
                    <a:pt x="117714" y="62362"/>
                  </a:cubicBezTo>
                  <a:lnTo>
                    <a:pt x="117714" y="5831"/>
                  </a:lnTo>
                  <a:close/>
                </a:path>
              </a:pathLst>
            </a:custGeom>
            <a:grpFill/>
            <a:ln w="23259" cap="flat">
              <a:noFill/>
              <a:prstDash val="solid"/>
              <a:miter/>
            </a:ln>
          </p:spPr>
          <p:txBody>
            <a:bodyPr rtlCol="0" anchor="ctr"/>
            <a:lstStyle/>
            <a:p>
              <a:endParaRPr lang="zh-CN" altLang="en-US"/>
            </a:p>
          </p:txBody>
        </p:sp>
        <p:sp>
          <p:nvSpPr>
            <p:cNvPr id="23" name="任意多边形: 形状 22"/>
            <p:cNvSpPr/>
            <p:nvPr/>
          </p:nvSpPr>
          <p:spPr>
            <a:xfrm>
              <a:off x="6836828" y="4136201"/>
              <a:ext cx="2308216" cy="2308217"/>
            </a:xfrm>
            <a:custGeom>
              <a:avLst/>
              <a:gdLst>
                <a:gd name="connsiteX0" fmla="*/ 1154109 w 2308216"/>
                <a:gd name="connsiteY0" fmla="*/ 0 h 2308217"/>
                <a:gd name="connsiteX1" fmla="*/ 0 w 2308216"/>
                <a:gd name="connsiteY1" fmla="*/ 1154109 h 2308217"/>
                <a:gd name="connsiteX2" fmla="*/ 1154109 w 2308216"/>
                <a:gd name="connsiteY2" fmla="*/ 2308217 h 2308217"/>
                <a:gd name="connsiteX3" fmla="*/ 2308217 w 2308216"/>
                <a:gd name="connsiteY3" fmla="*/ 1154109 h 2308217"/>
                <a:gd name="connsiteX4" fmla="*/ 1154109 w 2308216"/>
                <a:gd name="connsiteY4" fmla="*/ 0 h 2308217"/>
                <a:gd name="connsiteX5" fmla="*/ 1154109 w 2308216"/>
                <a:gd name="connsiteY5" fmla="*/ 2231912 h 2308217"/>
                <a:gd name="connsiteX6" fmla="*/ 76305 w 2308216"/>
                <a:gd name="connsiteY6" fmla="*/ 1154109 h 2308217"/>
                <a:gd name="connsiteX7" fmla="*/ 1154109 w 2308216"/>
                <a:gd name="connsiteY7" fmla="*/ 76072 h 2308217"/>
                <a:gd name="connsiteX8" fmla="*/ 2231912 w 2308216"/>
                <a:gd name="connsiteY8" fmla="*/ 1153876 h 2308217"/>
                <a:gd name="connsiteX9" fmla="*/ 1154109 w 2308216"/>
                <a:gd name="connsiteY9" fmla="*/ 2231680 h 2308217"/>
                <a:gd name="connsiteX10" fmla="*/ 1154109 w 2308216"/>
                <a:gd name="connsiteY10" fmla="*/ 107478 h 2308217"/>
                <a:gd name="connsiteX11" fmla="*/ 107478 w 2308216"/>
                <a:gd name="connsiteY11" fmla="*/ 1154109 h 2308217"/>
                <a:gd name="connsiteX12" fmla="*/ 1154109 w 2308216"/>
                <a:gd name="connsiteY12" fmla="*/ 2200739 h 2308217"/>
                <a:gd name="connsiteX13" fmla="*/ 2200739 w 2308216"/>
                <a:gd name="connsiteY13" fmla="*/ 1154109 h 2308217"/>
                <a:gd name="connsiteX14" fmla="*/ 1154109 w 2308216"/>
                <a:gd name="connsiteY14" fmla="*/ 107478 h 2308217"/>
                <a:gd name="connsiteX15" fmla="*/ 1154109 w 2308216"/>
                <a:gd name="connsiteY15" fmla="*/ 2178639 h 2308217"/>
                <a:gd name="connsiteX16" fmla="*/ 129578 w 2308216"/>
                <a:gd name="connsiteY16" fmla="*/ 1154109 h 2308217"/>
                <a:gd name="connsiteX17" fmla="*/ 1154109 w 2308216"/>
                <a:gd name="connsiteY17" fmla="*/ 129346 h 2308217"/>
                <a:gd name="connsiteX18" fmla="*/ 2178639 w 2308216"/>
                <a:gd name="connsiteY18" fmla="*/ 1153876 h 2308217"/>
                <a:gd name="connsiteX19" fmla="*/ 1154109 w 2308216"/>
                <a:gd name="connsiteY19" fmla="*/ 2178406 h 23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8216" h="2308217">
                  <a:moveTo>
                    <a:pt x="1154109" y="0"/>
                  </a:moveTo>
                  <a:cubicBezTo>
                    <a:pt x="516685" y="0"/>
                    <a:pt x="0" y="516685"/>
                    <a:pt x="0" y="1154109"/>
                  </a:cubicBezTo>
                  <a:cubicBezTo>
                    <a:pt x="0" y="1791532"/>
                    <a:pt x="516685" y="2308217"/>
                    <a:pt x="1154109" y="2308217"/>
                  </a:cubicBezTo>
                  <a:cubicBezTo>
                    <a:pt x="1791532" y="2308217"/>
                    <a:pt x="2308217" y="1791532"/>
                    <a:pt x="2308217" y="1154109"/>
                  </a:cubicBezTo>
                  <a:cubicBezTo>
                    <a:pt x="2308217" y="516685"/>
                    <a:pt x="1791299" y="0"/>
                    <a:pt x="1154109" y="0"/>
                  </a:cubicBezTo>
                  <a:close/>
                  <a:moveTo>
                    <a:pt x="1154109" y="2231912"/>
                  </a:moveTo>
                  <a:cubicBezTo>
                    <a:pt x="558792" y="2231912"/>
                    <a:pt x="76305" y="1749425"/>
                    <a:pt x="76305" y="1154109"/>
                  </a:cubicBezTo>
                  <a:cubicBezTo>
                    <a:pt x="76305" y="558792"/>
                    <a:pt x="558792" y="76072"/>
                    <a:pt x="1154109" y="76072"/>
                  </a:cubicBezTo>
                  <a:cubicBezTo>
                    <a:pt x="1749425" y="76072"/>
                    <a:pt x="2231912" y="558560"/>
                    <a:pt x="2231912" y="1153876"/>
                  </a:cubicBezTo>
                  <a:cubicBezTo>
                    <a:pt x="2231912" y="1749192"/>
                    <a:pt x="1749425" y="2231680"/>
                    <a:pt x="1154109" y="2231680"/>
                  </a:cubicBezTo>
                  <a:close/>
                  <a:moveTo>
                    <a:pt x="1154109" y="107478"/>
                  </a:moveTo>
                  <a:cubicBezTo>
                    <a:pt x="576007" y="107478"/>
                    <a:pt x="107478" y="576007"/>
                    <a:pt x="107478" y="1154109"/>
                  </a:cubicBezTo>
                  <a:cubicBezTo>
                    <a:pt x="107478" y="1732210"/>
                    <a:pt x="576007" y="2200739"/>
                    <a:pt x="1154109" y="2200739"/>
                  </a:cubicBezTo>
                  <a:cubicBezTo>
                    <a:pt x="1732210" y="2200739"/>
                    <a:pt x="2200739" y="1732210"/>
                    <a:pt x="2200739" y="1154109"/>
                  </a:cubicBezTo>
                  <a:cubicBezTo>
                    <a:pt x="2200739" y="576007"/>
                    <a:pt x="1731977" y="107478"/>
                    <a:pt x="1154109" y="107478"/>
                  </a:cubicBezTo>
                  <a:close/>
                  <a:moveTo>
                    <a:pt x="1154109" y="2178639"/>
                  </a:moveTo>
                  <a:cubicBezTo>
                    <a:pt x="588104" y="2178639"/>
                    <a:pt x="129578" y="1719880"/>
                    <a:pt x="129578" y="1154109"/>
                  </a:cubicBezTo>
                  <a:cubicBezTo>
                    <a:pt x="129578" y="588337"/>
                    <a:pt x="588104" y="129346"/>
                    <a:pt x="1154109" y="129346"/>
                  </a:cubicBezTo>
                  <a:cubicBezTo>
                    <a:pt x="1720113" y="129346"/>
                    <a:pt x="2178639" y="588105"/>
                    <a:pt x="2178639" y="1153876"/>
                  </a:cubicBezTo>
                  <a:cubicBezTo>
                    <a:pt x="2178639" y="1719647"/>
                    <a:pt x="1719880" y="2178406"/>
                    <a:pt x="1154109" y="2178406"/>
                  </a:cubicBezTo>
                  <a:close/>
                </a:path>
              </a:pathLst>
            </a:custGeom>
            <a:grpFill/>
            <a:ln w="23259" cap="flat">
              <a:noFill/>
              <a:prstDash val="solid"/>
              <a:miter/>
            </a:ln>
          </p:spPr>
          <p:txBody>
            <a:bodyPr rtlCol="0" anchor="ctr"/>
            <a:lstStyle/>
            <a:p>
              <a:endParaRPr lang="zh-CN" altLang="en-US"/>
            </a:p>
          </p:txBody>
        </p:sp>
        <p:grpSp>
          <p:nvGrpSpPr>
            <p:cNvPr id="24" name="图形 7"/>
            <p:cNvGrpSpPr/>
            <p:nvPr/>
          </p:nvGrpSpPr>
          <p:grpSpPr>
            <a:xfrm>
              <a:off x="7081793" y="4962525"/>
              <a:ext cx="1839687" cy="1259492"/>
              <a:chOff x="7081793" y="4962525"/>
              <a:chExt cx="1839687" cy="1259492"/>
            </a:xfrm>
            <a:grpFill/>
          </p:grpSpPr>
          <p:sp>
            <p:nvSpPr>
              <p:cNvPr id="26" name="任意多边形: 形状 25"/>
              <p:cNvSpPr/>
              <p:nvPr/>
            </p:nvSpPr>
            <p:spPr>
              <a:xfrm>
                <a:off x="7123019" y="4962525"/>
                <a:ext cx="186125" cy="158890"/>
              </a:xfrm>
              <a:custGeom>
                <a:avLst/>
                <a:gdLst>
                  <a:gd name="connsiteX0" fmla="*/ 168147 w 186125"/>
                  <a:gd name="connsiteY0" fmla="*/ 158891 h 158890"/>
                  <a:gd name="connsiteX1" fmla="*/ 110918 w 186125"/>
                  <a:gd name="connsiteY1" fmla="*/ 144002 h 158890"/>
                  <a:gd name="connsiteX2" fmla="*/ 112314 w 186125"/>
                  <a:gd name="connsiteY2" fmla="*/ 138884 h 158890"/>
                  <a:gd name="connsiteX3" fmla="*/ 151862 w 186125"/>
                  <a:gd name="connsiteY3" fmla="*/ 130742 h 158890"/>
                  <a:gd name="connsiteX4" fmla="*/ 173730 w 186125"/>
                  <a:gd name="connsiteY4" fmla="*/ 103523 h 158890"/>
                  <a:gd name="connsiteX5" fmla="*/ 172567 w 186125"/>
                  <a:gd name="connsiteY5" fmla="*/ 81190 h 158890"/>
                  <a:gd name="connsiteX6" fmla="*/ 158841 w 186125"/>
                  <a:gd name="connsiteY6" fmla="*/ 69093 h 158890"/>
                  <a:gd name="connsiteX7" fmla="*/ 148140 w 186125"/>
                  <a:gd name="connsiteY7" fmla="*/ 69093 h 158890"/>
                  <a:gd name="connsiteX8" fmla="*/ 133019 w 186125"/>
                  <a:gd name="connsiteY8" fmla="*/ 77468 h 158890"/>
                  <a:gd name="connsiteX9" fmla="*/ 110453 w 186125"/>
                  <a:gd name="connsiteY9" fmla="*/ 100499 h 158890"/>
                  <a:gd name="connsiteX10" fmla="*/ 71137 w 186125"/>
                  <a:gd name="connsiteY10" fmla="*/ 132835 h 158890"/>
                  <a:gd name="connsiteX11" fmla="*/ 38336 w 186125"/>
                  <a:gd name="connsiteY11" fmla="*/ 134696 h 158890"/>
                  <a:gd name="connsiteX12" fmla="*/ 6232 w 186125"/>
                  <a:gd name="connsiteY12" fmla="*/ 107478 h 158890"/>
                  <a:gd name="connsiteX13" fmla="*/ 2975 w 186125"/>
                  <a:gd name="connsiteY13" fmla="*/ 60718 h 158890"/>
                  <a:gd name="connsiteX14" fmla="*/ 9023 w 186125"/>
                  <a:gd name="connsiteY14" fmla="*/ 46062 h 158890"/>
                  <a:gd name="connsiteX15" fmla="*/ 20190 w 186125"/>
                  <a:gd name="connsiteY15" fmla="*/ 29777 h 158890"/>
                  <a:gd name="connsiteX16" fmla="*/ 25541 w 186125"/>
                  <a:gd name="connsiteY16" fmla="*/ 20472 h 158890"/>
                  <a:gd name="connsiteX17" fmla="*/ 25075 w 186125"/>
                  <a:gd name="connsiteY17" fmla="*/ 12795 h 158890"/>
                  <a:gd name="connsiteX18" fmla="*/ 19027 w 186125"/>
                  <a:gd name="connsiteY18" fmla="*/ 4653 h 158890"/>
                  <a:gd name="connsiteX19" fmla="*/ 20423 w 186125"/>
                  <a:gd name="connsiteY19" fmla="*/ 0 h 158890"/>
                  <a:gd name="connsiteX20" fmla="*/ 84863 w 186125"/>
                  <a:gd name="connsiteY20" fmla="*/ 18378 h 158890"/>
                  <a:gd name="connsiteX21" fmla="*/ 83467 w 186125"/>
                  <a:gd name="connsiteY21" fmla="*/ 23031 h 158890"/>
                  <a:gd name="connsiteX22" fmla="*/ 36009 w 186125"/>
                  <a:gd name="connsiteY22" fmla="*/ 32569 h 158890"/>
                  <a:gd name="connsiteX23" fmla="*/ 12048 w 186125"/>
                  <a:gd name="connsiteY23" fmla="*/ 62579 h 158890"/>
                  <a:gd name="connsiteX24" fmla="*/ 13211 w 186125"/>
                  <a:gd name="connsiteY24" fmla="*/ 87239 h 158890"/>
                  <a:gd name="connsiteX25" fmla="*/ 28798 w 186125"/>
                  <a:gd name="connsiteY25" fmla="*/ 100731 h 158890"/>
                  <a:gd name="connsiteX26" fmla="*/ 41360 w 186125"/>
                  <a:gd name="connsiteY26" fmla="*/ 100731 h 158890"/>
                  <a:gd name="connsiteX27" fmla="*/ 54853 w 186125"/>
                  <a:gd name="connsiteY27" fmla="*/ 93985 h 158890"/>
                  <a:gd name="connsiteX28" fmla="*/ 74627 w 186125"/>
                  <a:gd name="connsiteY28" fmla="*/ 74676 h 158890"/>
                  <a:gd name="connsiteX29" fmla="*/ 103706 w 186125"/>
                  <a:gd name="connsiteY29" fmla="*/ 46760 h 158890"/>
                  <a:gd name="connsiteX30" fmla="*/ 126039 w 186125"/>
                  <a:gd name="connsiteY30" fmla="*/ 36291 h 158890"/>
                  <a:gd name="connsiteX31" fmla="*/ 149536 w 186125"/>
                  <a:gd name="connsiteY31" fmla="*/ 36989 h 158890"/>
                  <a:gd name="connsiteX32" fmla="*/ 180011 w 186125"/>
                  <a:gd name="connsiteY32" fmla="*/ 61881 h 158890"/>
                  <a:gd name="connsiteX33" fmla="*/ 183501 w 186125"/>
                  <a:gd name="connsiteY33" fmla="*/ 103756 h 158890"/>
                  <a:gd name="connsiteX34" fmla="*/ 176987 w 186125"/>
                  <a:gd name="connsiteY34" fmla="*/ 119342 h 158890"/>
                  <a:gd name="connsiteX35" fmla="*/ 167216 w 186125"/>
                  <a:gd name="connsiteY35" fmla="*/ 132137 h 158890"/>
                  <a:gd name="connsiteX36" fmla="*/ 159772 w 186125"/>
                  <a:gd name="connsiteY36" fmla="*/ 142839 h 158890"/>
                  <a:gd name="connsiteX37" fmla="*/ 160237 w 186125"/>
                  <a:gd name="connsiteY37" fmla="*/ 148655 h 158890"/>
                  <a:gd name="connsiteX38" fmla="*/ 168845 w 186125"/>
                  <a:gd name="connsiteY38" fmla="*/ 154936 h 158890"/>
                  <a:gd name="connsiteX39" fmla="*/ 167681 w 186125"/>
                  <a:gd name="connsiteY39" fmla="*/ 158658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125" h="158890">
                    <a:moveTo>
                      <a:pt x="168147" y="158891"/>
                    </a:moveTo>
                    <a:lnTo>
                      <a:pt x="110918" y="144002"/>
                    </a:lnTo>
                    <a:lnTo>
                      <a:pt x="112314" y="138884"/>
                    </a:lnTo>
                    <a:cubicBezTo>
                      <a:pt x="127203" y="140512"/>
                      <a:pt x="140463" y="137721"/>
                      <a:pt x="151862" y="130742"/>
                    </a:cubicBezTo>
                    <a:cubicBezTo>
                      <a:pt x="163261" y="123762"/>
                      <a:pt x="170473" y="114690"/>
                      <a:pt x="173730" y="103523"/>
                    </a:cubicBezTo>
                    <a:cubicBezTo>
                      <a:pt x="176289" y="94916"/>
                      <a:pt x="175824" y="87471"/>
                      <a:pt x="172567" y="81190"/>
                    </a:cubicBezTo>
                    <a:cubicBezTo>
                      <a:pt x="169310" y="74909"/>
                      <a:pt x="164890" y="70954"/>
                      <a:pt x="158841" y="69093"/>
                    </a:cubicBezTo>
                    <a:cubicBezTo>
                      <a:pt x="155119" y="67930"/>
                      <a:pt x="151397" y="67930"/>
                      <a:pt x="148140" y="69093"/>
                    </a:cubicBezTo>
                    <a:cubicBezTo>
                      <a:pt x="143487" y="70489"/>
                      <a:pt x="138602" y="73280"/>
                      <a:pt x="133019" y="77468"/>
                    </a:cubicBezTo>
                    <a:cubicBezTo>
                      <a:pt x="129064" y="80725"/>
                      <a:pt x="121619" y="88402"/>
                      <a:pt x="110453" y="100499"/>
                    </a:cubicBezTo>
                    <a:cubicBezTo>
                      <a:pt x="94866" y="117714"/>
                      <a:pt x="81839" y="128415"/>
                      <a:pt x="71137" y="132835"/>
                    </a:cubicBezTo>
                    <a:cubicBezTo>
                      <a:pt x="60436" y="137255"/>
                      <a:pt x="49502" y="137721"/>
                      <a:pt x="38336" y="134696"/>
                    </a:cubicBezTo>
                    <a:cubicBezTo>
                      <a:pt x="24145" y="130742"/>
                      <a:pt x="13444" y="121669"/>
                      <a:pt x="6232" y="107478"/>
                    </a:cubicBezTo>
                    <a:cubicBezTo>
                      <a:pt x="-747" y="93520"/>
                      <a:pt x="-1910" y="77933"/>
                      <a:pt x="2975" y="60718"/>
                    </a:cubicBezTo>
                    <a:cubicBezTo>
                      <a:pt x="4371" y="55367"/>
                      <a:pt x="6464" y="50482"/>
                      <a:pt x="9023" y="46062"/>
                    </a:cubicBezTo>
                    <a:cubicBezTo>
                      <a:pt x="11582" y="41642"/>
                      <a:pt x="15305" y="36291"/>
                      <a:pt x="20190" y="29777"/>
                    </a:cubicBezTo>
                    <a:cubicBezTo>
                      <a:pt x="22982" y="26288"/>
                      <a:pt x="24843" y="23264"/>
                      <a:pt x="25541" y="20472"/>
                    </a:cubicBezTo>
                    <a:cubicBezTo>
                      <a:pt x="26239" y="18378"/>
                      <a:pt x="26006" y="15819"/>
                      <a:pt x="25075" y="12795"/>
                    </a:cubicBezTo>
                    <a:cubicBezTo>
                      <a:pt x="24145" y="10003"/>
                      <a:pt x="22051" y="7212"/>
                      <a:pt x="19027" y="4653"/>
                    </a:cubicBezTo>
                    <a:lnTo>
                      <a:pt x="20423" y="0"/>
                    </a:lnTo>
                    <a:lnTo>
                      <a:pt x="84863" y="18378"/>
                    </a:lnTo>
                    <a:lnTo>
                      <a:pt x="83467" y="23031"/>
                    </a:lnTo>
                    <a:cubicBezTo>
                      <a:pt x="64391" y="21635"/>
                      <a:pt x="48572" y="24659"/>
                      <a:pt x="36009" y="32569"/>
                    </a:cubicBezTo>
                    <a:cubicBezTo>
                      <a:pt x="23447" y="40479"/>
                      <a:pt x="15537" y="50482"/>
                      <a:pt x="12048" y="62579"/>
                    </a:cubicBezTo>
                    <a:cubicBezTo>
                      <a:pt x="9256" y="71885"/>
                      <a:pt x="9721" y="80260"/>
                      <a:pt x="13211" y="87239"/>
                    </a:cubicBezTo>
                    <a:cubicBezTo>
                      <a:pt x="16700" y="94218"/>
                      <a:pt x="21818" y="98870"/>
                      <a:pt x="28798" y="100731"/>
                    </a:cubicBezTo>
                    <a:cubicBezTo>
                      <a:pt x="32752" y="101895"/>
                      <a:pt x="36940" y="101895"/>
                      <a:pt x="41360" y="100731"/>
                    </a:cubicBezTo>
                    <a:cubicBezTo>
                      <a:pt x="45780" y="99568"/>
                      <a:pt x="50200" y="97475"/>
                      <a:pt x="54853" y="93985"/>
                    </a:cubicBezTo>
                    <a:cubicBezTo>
                      <a:pt x="59506" y="90495"/>
                      <a:pt x="66019" y="84214"/>
                      <a:pt x="74627" y="74676"/>
                    </a:cubicBezTo>
                    <a:cubicBezTo>
                      <a:pt x="86724" y="61416"/>
                      <a:pt x="96262" y="52110"/>
                      <a:pt x="103706" y="46760"/>
                    </a:cubicBezTo>
                    <a:cubicBezTo>
                      <a:pt x="110918" y="41409"/>
                      <a:pt x="118595" y="37920"/>
                      <a:pt x="126039" y="36291"/>
                    </a:cubicBezTo>
                    <a:cubicBezTo>
                      <a:pt x="133716" y="34430"/>
                      <a:pt x="141626" y="34895"/>
                      <a:pt x="149536" y="36989"/>
                    </a:cubicBezTo>
                    <a:cubicBezTo>
                      <a:pt x="163029" y="40944"/>
                      <a:pt x="173265" y="49086"/>
                      <a:pt x="180011" y="61881"/>
                    </a:cubicBezTo>
                    <a:cubicBezTo>
                      <a:pt x="186758" y="74676"/>
                      <a:pt x="187921" y="88634"/>
                      <a:pt x="183501" y="103756"/>
                    </a:cubicBezTo>
                    <a:cubicBezTo>
                      <a:pt x="181872" y="109339"/>
                      <a:pt x="179778" y="114457"/>
                      <a:pt x="176987" y="119342"/>
                    </a:cubicBezTo>
                    <a:cubicBezTo>
                      <a:pt x="174893" y="123065"/>
                      <a:pt x="171636" y="127252"/>
                      <a:pt x="167216" y="132137"/>
                    </a:cubicBezTo>
                    <a:cubicBezTo>
                      <a:pt x="162796" y="137023"/>
                      <a:pt x="160470" y="140512"/>
                      <a:pt x="159772" y="142839"/>
                    </a:cubicBezTo>
                    <a:cubicBezTo>
                      <a:pt x="159074" y="144932"/>
                      <a:pt x="159306" y="147026"/>
                      <a:pt x="160237" y="148655"/>
                    </a:cubicBezTo>
                    <a:cubicBezTo>
                      <a:pt x="161168" y="150283"/>
                      <a:pt x="164192" y="152377"/>
                      <a:pt x="168845" y="154936"/>
                    </a:cubicBezTo>
                    <a:lnTo>
                      <a:pt x="167681" y="158658"/>
                    </a:lnTo>
                    <a:close/>
                  </a:path>
                </a:pathLst>
              </a:custGeom>
              <a:grpFill/>
              <a:ln w="23259" cap="flat">
                <a:noFill/>
                <a:prstDash val="solid"/>
                <a:miter/>
              </a:ln>
            </p:spPr>
            <p:txBody>
              <a:bodyPr rtlCol="0" anchor="ctr"/>
              <a:lstStyle/>
              <a:p>
                <a:endParaRPr lang="zh-CN" altLang="en-US"/>
              </a:p>
            </p:txBody>
          </p:sp>
          <p:sp>
            <p:nvSpPr>
              <p:cNvPr id="27" name="任意多边形: 形状 26"/>
              <p:cNvSpPr/>
              <p:nvPr/>
            </p:nvSpPr>
            <p:spPr>
              <a:xfrm>
                <a:off x="7089988" y="5124439"/>
                <a:ext cx="193268" cy="181921"/>
              </a:xfrm>
              <a:custGeom>
                <a:avLst/>
                <a:gdLst>
                  <a:gd name="connsiteX0" fmla="*/ 193036 w 193268"/>
                  <a:gd name="connsiteY0" fmla="*/ 931 h 181921"/>
                  <a:gd name="connsiteX1" fmla="*/ 180706 w 193268"/>
                  <a:gd name="connsiteY1" fmla="*/ 91659 h 181921"/>
                  <a:gd name="connsiteX2" fmla="*/ 175821 w 193268"/>
                  <a:gd name="connsiteY2" fmla="*/ 90961 h 181921"/>
                  <a:gd name="connsiteX3" fmla="*/ 176519 w 193268"/>
                  <a:gd name="connsiteY3" fmla="*/ 86541 h 181921"/>
                  <a:gd name="connsiteX4" fmla="*/ 176519 w 193268"/>
                  <a:gd name="connsiteY4" fmla="*/ 72117 h 181921"/>
                  <a:gd name="connsiteX5" fmla="*/ 171401 w 193268"/>
                  <a:gd name="connsiteY5" fmla="*/ 65836 h 181921"/>
                  <a:gd name="connsiteX6" fmla="*/ 152790 w 193268"/>
                  <a:gd name="connsiteY6" fmla="*/ 61649 h 181921"/>
                  <a:gd name="connsiteX7" fmla="*/ 66715 w 193268"/>
                  <a:gd name="connsiteY7" fmla="*/ 50017 h 181921"/>
                  <a:gd name="connsiteX8" fmla="*/ 35076 w 193268"/>
                  <a:gd name="connsiteY8" fmla="*/ 49319 h 181921"/>
                  <a:gd name="connsiteX9" fmla="*/ 20885 w 193268"/>
                  <a:gd name="connsiteY9" fmla="*/ 59322 h 181921"/>
                  <a:gd name="connsiteX10" fmla="*/ 12976 w 193268"/>
                  <a:gd name="connsiteY10" fmla="*/ 79329 h 181921"/>
                  <a:gd name="connsiteX11" fmla="*/ 16000 w 193268"/>
                  <a:gd name="connsiteY11" fmla="*/ 104454 h 181921"/>
                  <a:gd name="connsiteX12" fmla="*/ 31586 w 193268"/>
                  <a:gd name="connsiteY12" fmla="*/ 121901 h 181921"/>
                  <a:gd name="connsiteX13" fmla="*/ 70204 w 193268"/>
                  <a:gd name="connsiteY13" fmla="*/ 132137 h 181921"/>
                  <a:gd name="connsiteX14" fmla="*/ 141856 w 193268"/>
                  <a:gd name="connsiteY14" fmla="*/ 141908 h 181921"/>
                  <a:gd name="connsiteX15" fmla="*/ 159071 w 193268"/>
                  <a:gd name="connsiteY15" fmla="*/ 141908 h 181921"/>
                  <a:gd name="connsiteX16" fmla="*/ 166981 w 193268"/>
                  <a:gd name="connsiteY16" fmla="*/ 136557 h 181921"/>
                  <a:gd name="connsiteX17" fmla="*/ 172099 w 193268"/>
                  <a:gd name="connsiteY17" fmla="*/ 120506 h 181921"/>
                  <a:gd name="connsiteX18" fmla="*/ 176984 w 193268"/>
                  <a:gd name="connsiteY18" fmla="*/ 121203 h 181921"/>
                  <a:gd name="connsiteX19" fmla="*/ 168609 w 193268"/>
                  <a:gd name="connsiteY19" fmla="*/ 181922 h 181921"/>
                  <a:gd name="connsiteX20" fmla="*/ 163724 w 193268"/>
                  <a:gd name="connsiteY20" fmla="*/ 181224 h 181921"/>
                  <a:gd name="connsiteX21" fmla="*/ 164189 w 193268"/>
                  <a:gd name="connsiteY21" fmla="*/ 177502 h 181921"/>
                  <a:gd name="connsiteX22" fmla="*/ 162793 w 193268"/>
                  <a:gd name="connsiteY22" fmla="*/ 164707 h 181921"/>
                  <a:gd name="connsiteX23" fmla="*/ 154884 w 193268"/>
                  <a:gd name="connsiteY23" fmla="*/ 156332 h 181921"/>
                  <a:gd name="connsiteX24" fmla="*/ 140228 w 193268"/>
                  <a:gd name="connsiteY24" fmla="*/ 152609 h 181921"/>
                  <a:gd name="connsiteX25" fmla="*/ 73461 w 193268"/>
                  <a:gd name="connsiteY25" fmla="*/ 143537 h 181921"/>
                  <a:gd name="connsiteX26" fmla="*/ 29260 w 193268"/>
                  <a:gd name="connsiteY26" fmla="*/ 133301 h 181921"/>
                  <a:gd name="connsiteX27" fmla="*/ 6694 w 193268"/>
                  <a:gd name="connsiteY27" fmla="*/ 110037 h 181921"/>
                  <a:gd name="connsiteX28" fmla="*/ 1111 w 193268"/>
                  <a:gd name="connsiteY28" fmla="*/ 65371 h 181921"/>
                  <a:gd name="connsiteX29" fmla="*/ 12045 w 193268"/>
                  <a:gd name="connsiteY29" fmla="*/ 30941 h 181921"/>
                  <a:gd name="connsiteX30" fmla="*/ 36472 w 193268"/>
                  <a:gd name="connsiteY30" fmla="*/ 9771 h 181921"/>
                  <a:gd name="connsiteX31" fmla="*/ 72298 w 193268"/>
                  <a:gd name="connsiteY31" fmla="*/ 7444 h 181921"/>
                  <a:gd name="connsiteX32" fmla="*/ 158373 w 193268"/>
                  <a:gd name="connsiteY32" fmla="*/ 19076 h 181921"/>
                  <a:gd name="connsiteX33" fmla="*/ 177449 w 193268"/>
                  <a:gd name="connsiteY33" fmla="*/ 20007 h 181921"/>
                  <a:gd name="connsiteX34" fmla="*/ 184196 w 193268"/>
                  <a:gd name="connsiteY34" fmla="*/ 14889 h 181921"/>
                  <a:gd name="connsiteX35" fmla="*/ 188383 w 193268"/>
                  <a:gd name="connsiteY35" fmla="*/ 0 h 181921"/>
                  <a:gd name="connsiteX36" fmla="*/ 193269 w 193268"/>
                  <a:gd name="connsiteY36" fmla="*/ 698 h 1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268" h="181921">
                    <a:moveTo>
                      <a:pt x="193036" y="931"/>
                    </a:moveTo>
                    <a:lnTo>
                      <a:pt x="180706" y="91659"/>
                    </a:lnTo>
                    <a:lnTo>
                      <a:pt x="175821" y="90961"/>
                    </a:lnTo>
                    <a:lnTo>
                      <a:pt x="176519" y="86541"/>
                    </a:lnTo>
                    <a:cubicBezTo>
                      <a:pt x="177449" y="79794"/>
                      <a:pt x="177449" y="74909"/>
                      <a:pt x="176519" y="72117"/>
                    </a:cubicBezTo>
                    <a:cubicBezTo>
                      <a:pt x="175356" y="69326"/>
                      <a:pt x="173727" y="67232"/>
                      <a:pt x="171401" y="65836"/>
                    </a:cubicBezTo>
                    <a:cubicBezTo>
                      <a:pt x="169075" y="64440"/>
                      <a:pt x="162793" y="63044"/>
                      <a:pt x="152790" y="61649"/>
                    </a:cubicBezTo>
                    <a:lnTo>
                      <a:pt x="66715" y="50017"/>
                    </a:lnTo>
                    <a:cubicBezTo>
                      <a:pt x="50895" y="47923"/>
                      <a:pt x="40427" y="47690"/>
                      <a:pt x="35076" y="49319"/>
                    </a:cubicBezTo>
                    <a:cubicBezTo>
                      <a:pt x="29725" y="50947"/>
                      <a:pt x="24840" y="54437"/>
                      <a:pt x="20885" y="59322"/>
                    </a:cubicBezTo>
                    <a:cubicBezTo>
                      <a:pt x="16698" y="64208"/>
                      <a:pt x="14139" y="70954"/>
                      <a:pt x="12976" y="79329"/>
                    </a:cubicBezTo>
                    <a:cubicBezTo>
                      <a:pt x="11580" y="88867"/>
                      <a:pt x="12743" y="97242"/>
                      <a:pt x="16000" y="104454"/>
                    </a:cubicBezTo>
                    <a:cubicBezTo>
                      <a:pt x="19489" y="111665"/>
                      <a:pt x="24607" y="117481"/>
                      <a:pt x="31586" y="121901"/>
                    </a:cubicBezTo>
                    <a:cubicBezTo>
                      <a:pt x="38566" y="126322"/>
                      <a:pt x="51593" y="129578"/>
                      <a:pt x="70204" y="132137"/>
                    </a:cubicBezTo>
                    <a:lnTo>
                      <a:pt x="141856" y="141908"/>
                    </a:lnTo>
                    <a:cubicBezTo>
                      <a:pt x="149766" y="143071"/>
                      <a:pt x="155349" y="142839"/>
                      <a:pt x="159071" y="141908"/>
                    </a:cubicBezTo>
                    <a:cubicBezTo>
                      <a:pt x="162561" y="140745"/>
                      <a:pt x="165352" y="138884"/>
                      <a:pt x="166981" y="136557"/>
                    </a:cubicBezTo>
                    <a:cubicBezTo>
                      <a:pt x="169540" y="132835"/>
                      <a:pt x="171168" y="127485"/>
                      <a:pt x="172099" y="120506"/>
                    </a:cubicBezTo>
                    <a:lnTo>
                      <a:pt x="176984" y="121203"/>
                    </a:lnTo>
                    <a:lnTo>
                      <a:pt x="168609" y="181922"/>
                    </a:lnTo>
                    <a:lnTo>
                      <a:pt x="163724" y="181224"/>
                    </a:lnTo>
                    <a:lnTo>
                      <a:pt x="164189" y="177502"/>
                    </a:lnTo>
                    <a:cubicBezTo>
                      <a:pt x="164887" y="172616"/>
                      <a:pt x="164422" y="168429"/>
                      <a:pt x="162793" y="164707"/>
                    </a:cubicBezTo>
                    <a:cubicBezTo>
                      <a:pt x="161165" y="161217"/>
                      <a:pt x="158606" y="158425"/>
                      <a:pt x="154884" y="156332"/>
                    </a:cubicBezTo>
                    <a:cubicBezTo>
                      <a:pt x="152325" y="154936"/>
                      <a:pt x="147439" y="153540"/>
                      <a:pt x="140228" y="152609"/>
                    </a:cubicBezTo>
                    <a:lnTo>
                      <a:pt x="73461" y="143537"/>
                    </a:lnTo>
                    <a:cubicBezTo>
                      <a:pt x="52756" y="140745"/>
                      <a:pt x="38100" y="137255"/>
                      <a:pt x="29260" y="133301"/>
                    </a:cubicBezTo>
                    <a:cubicBezTo>
                      <a:pt x="20420" y="129346"/>
                      <a:pt x="12976" y="121436"/>
                      <a:pt x="6694" y="110037"/>
                    </a:cubicBezTo>
                    <a:cubicBezTo>
                      <a:pt x="413" y="98405"/>
                      <a:pt x="-1448" y="83516"/>
                      <a:pt x="1111" y="65371"/>
                    </a:cubicBezTo>
                    <a:cubicBezTo>
                      <a:pt x="3205" y="50249"/>
                      <a:pt x="6927" y="38618"/>
                      <a:pt x="12045" y="30941"/>
                    </a:cubicBezTo>
                    <a:cubicBezTo>
                      <a:pt x="19024" y="20472"/>
                      <a:pt x="27399" y="13260"/>
                      <a:pt x="36472" y="9771"/>
                    </a:cubicBezTo>
                    <a:cubicBezTo>
                      <a:pt x="45777" y="6281"/>
                      <a:pt x="57642" y="5583"/>
                      <a:pt x="72298" y="7444"/>
                    </a:cubicBezTo>
                    <a:lnTo>
                      <a:pt x="158373" y="19076"/>
                    </a:lnTo>
                    <a:cubicBezTo>
                      <a:pt x="168377" y="20472"/>
                      <a:pt x="174890" y="20705"/>
                      <a:pt x="177449" y="20007"/>
                    </a:cubicBezTo>
                    <a:cubicBezTo>
                      <a:pt x="180008" y="19309"/>
                      <a:pt x="182335" y="17448"/>
                      <a:pt x="184196" y="14889"/>
                    </a:cubicBezTo>
                    <a:cubicBezTo>
                      <a:pt x="186057" y="12330"/>
                      <a:pt x="187453" y="7444"/>
                      <a:pt x="188383" y="0"/>
                    </a:cubicBezTo>
                    <a:lnTo>
                      <a:pt x="193269" y="698"/>
                    </a:lnTo>
                    <a:close/>
                  </a:path>
                </a:pathLst>
              </a:custGeom>
              <a:grpFill/>
              <a:ln w="23259" cap="flat">
                <a:noFill/>
                <a:prstDash val="solid"/>
                <a:miter/>
              </a:ln>
            </p:spPr>
            <p:txBody>
              <a:bodyPr rtlCol="0" anchor="ctr"/>
              <a:lstStyle/>
              <a:p>
                <a:endParaRPr lang="zh-CN" altLang="en-US"/>
              </a:p>
            </p:txBody>
          </p:sp>
          <p:sp>
            <p:nvSpPr>
              <p:cNvPr id="28" name="任意多边形: 形状 27"/>
              <p:cNvSpPr/>
              <p:nvPr/>
            </p:nvSpPr>
            <p:spPr>
              <a:xfrm>
                <a:off x="7081793" y="5277747"/>
                <a:ext cx="186574" cy="182619"/>
              </a:xfrm>
              <a:custGeom>
                <a:avLst/>
                <a:gdLst>
                  <a:gd name="connsiteX0" fmla="*/ 180293 w 186574"/>
                  <a:gd name="connsiteY0" fmla="*/ 62114 h 182619"/>
                  <a:gd name="connsiteX1" fmla="*/ 74909 w 186574"/>
                  <a:gd name="connsiteY1" fmla="*/ 155168 h 182619"/>
                  <a:gd name="connsiteX2" fmla="*/ 150981 w 186574"/>
                  <a:gd name="connsiteY2" fmla="*/ 151214 h 182619"/>
                  <a:gd name="connsiteX3" fmla="*/ 172383 w 186574"/>
                  <a:gd name="connsiteY3" fmla="*/ 145630 h 182619"/>
                  <a:gd name="connsiteX4" fmla="*/ 178665 w 186574"/>
                  <a:gd name="connsiteY4" fmla="*/ 124228 h 182619"/>
                  <a:gd name="connsiteX5" fmla="*/ 183550 w 186574"/>
                  <a:gd name="connsiteY5" fmla="*/ 124228 h 182619"/>
                  <a:gd name="connsiteX6" fmla="*/ 186574 w 186574"/>
                  <a:gd name="connsiteY6" fmla="*/ 182619 h 182619"/>
                  <a:gd name="connsiteX7" fmla="*/ 181689 w 186574"/>
                  <a:gd name="connsiteY7" fmla="*/ 182619 h 182619"/>
                  <a:gd name="connsiteX8" fmla="*/ 177269 w 186574"/>
                  <a:gd name="connsiteY8" fmla="*/ 167963 h 182619"/>
                  <a:gd name="connsiteX9" fmla="*/ 169592 w 186574"/>
                  <a:gd name="connsiteY9" fmla="*/ 162380 h 182619"/>
                  <a:gd name="connsiteX10" fmla="*/ 151679 w 186574"/>
                  <a:gd name="connsiteY10" fmla="*/ 161217 h 182619"/>
                  <a:gd name="connsiteX11" fmla="*/ 4187 w 186574"/>
                  <a:gd name="connsiteY11" fmla="*/ 168661 h 182619"/>
                  <a:gd name="connsiteX12" fmla="*/ 4187 w 186574"/>
                  <a:gd name="connsiteY12" fmla="*/ 164241 h 182619"/>
                  <a:gd name="connsiteX13" fmla="*/ 145398 w 186574"/>
                  <a:gd name="connsiteY13" fmla="*/ 36989 h 182619"/>
                  <a:gd name="connsiteX14" fmla="*/ 32802 w 186574"/>
                  <a:gd name="connsiteY14" fmla="*/ 42805 h 182619"/>
                  <a:gd name="connsiteX15" fmla="*/ 12562 w 186574"/>
                  <a:gd name="connsiteY15" fmla="*/ 50947 h 182619"/>
                  <a:gd name="connsiteX16" fmla="*/ 7910 w 186574"/>
                  <a:gd name="connsiteY16" fmla="*/ 67232 h 182619"/>
                  <a:gd name="connsiteX17" fmla="*/ 7910 w 186574"/>
                  <a:gd name="connsiteY17" fmla="*/ 71419 h 182619"/>
                  <a:gd name="connsiteX18" fmla="*/ 3257 w 186574"/>
                  <a:gd name="connsiteY18" fmla="*/ 71652 h 182619"/>
                  <a:gd name="connsiteX19" fmla="*/ 0 w 186574"/>
                  <a:gd name="connsiteY19" fmla="*/ 8840 h 182619"/>
                  <a:gd name="connsiteX20" fmla="*/ 4885 w 186574"/>
                  <a:gd name="connsiteY20" fmla="*/ 8840 h 182619"/>
                  <a:gd name="connsiteX21" fmla="*/ 11864 w 186574"/>
                  <a:gd name="connsiteY21" fmla="*/ 28614 h 182619"/>
                  <a:gd name="connsiteX22" fmla="*/ 32104 w 186574"/>
                  <a:gd name="connsiteY22" fmla="*/ 33267 h 182619"/>
                  <a:gd name="connsiteX23" fmla="*/ 157029 w 186574"/>
                  <a:gd name="connsiteY23" fmla="*/ 26986 h 182619"/>
                  <a:gd name="connsiteX24" fmla="*/ 161450 w 186574"/>
                  <a:gd name="connsiteY24" fmla="*/ 23031 h 182619"/>
                  <a:gd name="connsiteX25" fmla="*/ 170290 w 186574"/>
                  <a:gd name="connsiteY25" fmla="*/ 12562 h 182619"/>
                  <a:gd name="connsiteX26" fmla="*/ 172151 w 186574"/>
                  <a:gd name="connsiteY26" fmla="*/ 0 h 182619"/>
                  <a:gd name="connsiteX27" fmla="*/ 177036 w 186574"/>
                  <a:gd name="connsiteY27" fmla="*/ 0 h 182619"/>
                  <a:gd name="connsiteX28" fmla="*/ 180293 w 186574"/>
                  <a:gd name="connsiteY28" fmla="*/ 62579 h 18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574" h="182619">
                    <a:moveTo>
                      <a:pt x="180293" y="62114"/>
                    </a:moveTo>
                    <a:lnTo>
                      <a:pt x="74909" y="155168"/>
                    </a:lnTo>
                    <a:lnTo>
                      <a:pt x="150981" y="151214"/>
                    </a:lnTo>
                    <a:cubicBezTo>
                      <a:pt x="161682" y="150748"/>
                      <a:pt x="168661" y="148887"/>
                      <a:pt x="172383" y="145630"/>
                    </a:cubicBezTo>
                    <a:cubicBezTo>
                      <a:pt x="177269" y="141210"/>
                      <a:pt x="179363" y="133999"/>
                      <a:pt x="178665" y="124228"/>
                    </a:cubicBezTo>
                    <a:lnTo>
                      <a:pt x="183550" y="124228"/>
                    </a:lnTo>
                    <a:cubicBezTo>
                      <a:pt x="183550" y="124228"/>
                      <a:pt x="186574" y="182619"/>
                      <a:pt x="186574" y="182619"/>
                    </a:cubicBezTo>
                    <a:lnTo>
                      <a:pt x="181689" y="182619"/>
                    </a:lnTo>
                    <a:cubicBezTo>
                      <a:pt x="180293" y="175408"/>
                      <a:pt x="178897" y="170522"/>
                      <a:pt x="177269" y="167963"/>
                    </a:cubicBezTo>
                    <a:cubicBezTo>
                      <a:pt x="175640" y="165404"/>
                      <a:pt x="173081" y="163543"/>
                      <a:pt x="169592" y="162380"/>
                    </a:cubicBezTo>
                    <a:cubicBezTo>
                      <a:pt x="166102" y="161217"/>
                      <a:pt x="160054" y="160752"/>
                      <a:pt x="151679" y="161217"/>
                    </a:cubicBezTo>
                    <a:lnTo>
                      <a:pt x="4187" y="168661"/>
                    </a:lnTo>
                    <a:lnTo>
                      <a:pt x="4187" y="164241"/>
                    </a:lnTo>
                    <a:cubicBezTo>
                      <a:pt x="4187" y="164241"/>
                      <a:pt x="145398" y="36989"/>
                      <a:pt x="145398" y="36989"/>
                    </a:cubicBezTo>
                    <a:lnTo>
                      <a:pt x="32802" y="42805"/>
                    </a:lnTo>
                    <a:cubicBezTo>
                      <a:pt x="22566" y="43270"/>
                      <a:pt x="15819" y="46062"/>
                      <a:pt x="12562" y="50947"/>
                    </a:cubicBezTo>
                    <a:cubicBezTo>
                      <a:pt x="9305" y="55833"/>
                      <a:pt x="7677" y="61183"/>
                      <a:pt x="7910" y="67232"/>
                    </a:cubicBezTo>
                    <a:lnTo>
                      <a:pt x="7910" y="71419"/>
                    </a:lnTo>
                    <a:cubicBezTo>
                      <a:pt x="7910" y="71419"/>
                      <a:pt x="3257" y="71652"/>
                      <a:pt x="3257" y="71652"/>
                    </a:cubicBezTo>
                    <a:lnTo>
                      <a:pt x="0" y="8840"/>
                    </a:lnTo>
                    <a:lnTo>
                      <a:pt x="4885" y="8840"/>
                    </a:lnTo>
                    <a:cubicBezTo>
                      <a:pt x="5351" y="18378"/>
                      <a:pt x="7910" y="25125"/>
                      <a:pt x="11864" y="28614"/>
                    </a:cubicBezTo>
                    <a:cubicBezTo>
                      <a:pt x="16052" y="32336"/>
                      <a:pt x="22798" y="33732"/>
                      <a:pt x="32104" y="33267"/>
                    </a:cubicBezTo>
                    <a:lnTo>
                      <a:pt x="157029" y="26986"/>
                    </a:lnTo>
                    <a:lnTo>
                      <a:pt x="161450" y="23031"/>
                    </a:lnTo>
                    <a:cubicBezTo>
                      <a:pt x="165870" y="19076"/>
                      <a:pt x="168894" y="15587"/>
                      <a:pt x="170290" y="12562"/>
                    </a:cubicBezTo>
                    <a:cubicBezTo>
                      <a:pt x="171686" y="9538"/>
                      <a:pt x="172151" y="5351"/>
                      <a:pt x="172151" y="0"/>
                    </a:cubicBezTo>
                    <a:lnTo>
                      <a:pt x="177036" y="0"/>
                    </a:lnTo>
                    <a:cubicBezTo>
                      <a:pt x="177036" y="0"/>
                      <a:pt x="180293" y="62579"/>
                      <a:pt x="180293" y="62579"/>
                    </a:cubicBezTo>
                    <a:close/>
                  </a:path>
                </a:pathLst>
              </a:custGeom>
              <a:grpFill/>
              <a:ln w="23259" cap="flat">
                <a:noFill/>
                <a:prstDash val="solid"/>
                <a:miter/>
              </a:ln>
            </p:spPr>
            <p:txBody>
              <a:bodyPr rtlCol="0" anchor="ctr"/>
              <a:lstStyle/>
              <a:p>
                <a:endParaRPr lang="zh-CN" altLang="en-US"/>
              </a:p>
            </p:txBody>
          </p:sp>
          <p:sp>
            <p:nvSpPr>
              <p:cNvPr id="29" name="任意多边形: 形状 28"/>
              <p:cNvSpPr/>
              <p:nvPr/>
            </p:nvSpPr>
            <p:spPr>
              <a:xfrm>
                <a:off x="7127158" y="5501310"/>
                <a:ext cx="217980" cy="199369"/>
              </a:xfrm>
              <a:custGeom>
                <a:avLst/>
                <a:gdLst>
                  <a:gd name="connsiteX0" fmla="*/ 217980 w 217980"/>
                  <a:gd name="connsiteY0" fmla="*/ 174942 h 199369"/>
                  <a:gd name="connsiteX1" fmla="*/ 213560 w 217980"/>
                  <a:gd name="connsiteY1" fmla="*/ 176804 h 199369"/>
                  <a:gd name="connsiteX2" fmla="*/ 203789 w 217980"/>
                  <a:gd name="connsiteY2" fmla="*/ 166102 h 199369"/>
                  <a:gd name="connsiteX3" fmla="*/ 168196 w 217980"/>
                  <a:gd name="connsiteY3" fmla="*/ 157960 h 199369"/>
                  <a:gd name="connsiteX4" fmla="*/ 94218 w 217980"/>
                  <a:gd name="connsiteY4" fmla="*/ 145863 h 199369"/>
                  <a:gd name="connsiteX5" fmla="*/ 54437 w 217980"/>
                  <a:gd name="connsiteY5" fmla="*/ 161682 h 199369"/>
                  <a:gd name="connsiteX6" fmla="*/ 39083 w 217980"/>
                  <a:gd name="connsiteY6" fmla="*/ 169359 h 199369"/>
                  <a:gd name="connsiteX7" fmla="*/ 35593 w 217980"/>
                  <a:gd name="connsiteY7" fmla="*/ 176804 h 199369"/>
                  <a:gd name="connsiteX8" fmla="*/ 37454 w 217980"/>
                  <a:gd name="connsiteY8" fmla="*/ 188203 h 199369"/>
                  <a:gd name="connsiteX9" fmla="*/ 41177 w 217980"/>
                  <a:gd name="connsiteY9" fmla="*/ 197508 h 199369"/>
                  <a:gd name="connsiteX10" fmla="*/ 36757 w 217980"/>
                  <a:gd name="connsiteY10" fmla="*/ 199369 h 199369"/>
                  <a:gd name="connsiteX11" fmla="*/ 0 w 217980"/>
                  <a:gd name="connsiteY11" fmla="*/ 106780 h 199369"/>
                  <a:gd name="connsiteX12" fmla="*/ 4420 w 217980"/>
                  <a:gd name="connsiteY12" fmla="*/ 104919 h 199369"/>
                  <a:gd name="connsiteX13" fmla="*/ 7910 w 217980"/>
                  <a:gd name="connsiteY13" fmla="*/ 113527 h 199369"/>
                  <a:gd name="connsiteX14" fmla="*/ 15121 w 217980"/>
                  <a:gd name="connsiteY14" fmla="*/ 123995 h 199369"/>
                  <a:gd name="connsiteX15" fmla="*/ 23031 w 217980"/>
                  <a:gd name="connsiteY15" fmla="*/ 126554 h 199369"/>
                  <a:gd name="connsiteX16" fmla="*/ 38850 w 217980"/>
                  <a:gd name="connsiteY16" fmla="*/ 121901 h 199369"/>
                  <a:gd name="connsiteX17" fmla="*/ 71885 w 217980"/>
                  <a:gd name="connsiteY17" fmla="*/ 108874 h 199369"/>
                  <a:gd name="connsiteX18" fmla="*/ 127019 w 217980"/>
                  <a:gd name="connsiteY18" fmla="*/ 42107 h 199369"/>
                  <a:gd name="connsiteX19" fmla="*/ 145165 w 217980"/>
                  <a:gd name="connsiteY19" fmla="*/ 16052 h 199369"/>
                  <a:gd name="connsiteX20" fmla="*/ 144002 w 217980"/>
                  <a:gd name="connsiteY20" fmla="*/ 1861 h 199369"/>
                  <a:gd name="connsiteX21" fmla="*/ 148422 w 217980"/>
                  <a:gd name="connsiteY21" fmla="*/ 0 h 199369"/>
                  <a:gd name="connsiteX22" fmla="*/ 179828 w 217980"/>
                  <a:gd name="connsiteY22" fmla="*/ 79096 h 199369"/>
                  <a:gd name="connsiteX23" fmla="*/ 175408 w 217980"/>
                  <a:gd name="connsiteY23" fmla="*/ 80957 h 199369"/>
                  <a:gd name="connsiteX24" fmla="*/ 174012 w 217980"/>
                  <a:gd name="connsiteY24" fmla="*/ 77468 h 199369"/>
                  <a:gd name="connsiteX25" fmla="*/ 167963 w 217980"/>
                  <a:gd name="connsiteY25" fmla="*/ 68162 h 199369"/>
                  <a:gd name="connsiteX26" fmla="*/ 162380 w 217980"/>
                  <a:gd name="connsiteY26" fmla="*/ 66999 h 199369"/>
                  <a:gd name="connsiteX27" fmla="*/ 144235 w 217980"/>
                  <a:gd name="connsiteY27" fmla="*/ 85377 h 199369"/>
                  <a:gd name="connsiteX28" fmla="*/ 101429 w 217980"/>
                  <a:gd name="connsiteY28" fmla="*/ 136790 h 199369"/>
                  <a:gd name="connsiteX29" fmla="*/ 163078 w 217980"/>
                  <a:gd name="connsiteY29" fmla="*/ 146793 h 199369"/>
                  <a:gd name="connsiteX30" fmla="*/ 191692 w 217980"/>
                  <a:gd name="connsiteY30" fmla="*/ 148189 h 199369"/>
                  <a:gd name="connsiteX31" fmla="*/ 195880 w 217980"/>
                  <a:gd name="connsiteY31" fmla="*/ 142839 h 199369"/>
                  <a:gd name="connsiteX32" fmla="*/ 193553 w 217980"/>
                  <a:gd name="connsiteY32" fmla="*/ 126089 h 199369"/>
                  <a:gd name="connsiteX33" fmla="*/ 197973 w 217980"/>
                  <a:gd name="connsiteY33" fmla="*/ 124228 h 199369"/>
                  <a:gd name="connsiteX34" fmla="*/ 217980 w 217980"/>
                  <a:gd name="connsiteY34" fmla="*/ 174477 h 19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980" h="199369">
                    <a:moveTo>
                      <a:pt x="217980" y="174942"/>
                    </a:moveTo>
                    <a:lnTo>
                      <a:pt x="213560" y="176804"/>
                    </a:lnTo>
                    <a:cubicBezTo>
                      <a:pt x="210768" y="171686"/>
                      <a:pt x="207512" y="168196"/>
                      <a:pt x="203789" y="166102"/>
                    </a:cubicBezTo>
                    <a:cubicBezTo>
                      <a:pt x="198671" y="163311"/>
                      <a:pt x="187040" y="160752"/>
                      <a:pt x="168196" y="157960"/>
                    </a:cubicBezTo>
                    <a:lnTo>
                      <a:pt x="94218" y="145863"/>
                    </a:lnTo>
                    <a:lnTo>
                      <a:pt x="54437" y="161682"/>
                    </a:lnTo>
                    <a:cubicBezTo>
                      <a:pt x="45829" y="164939"/>
                      <a:pt x="40711" y="167498"/>
                      <a:pt x="39083" y="169359"/>
                    </a:cubicBezTo>
                    <a:cubicBezTo>
                      <a:pt x="37454" y="170988"/>
                      <a:pt x="36291" y="173547"/>
                      <a:pt x="35593" y="176804"/>
                    </a:cubicBezTo>
                    <a:cubicBezTo>
                      <a:pt x="35128" y="180060"/>
                      <a:pt x="35593" y="183783"/>
                      <a:pt x="37454" y="188203"/>
                    </a:cubicBezTo>
                    <a:lnTo>
                      <a:pt x="41177" y="197508"/>
                    </a:lnTo>
                    <a:lnTo>
                      <a:pt x="36757" y="199369"/>
                    </a:lnTo>
                    <a:lnTo>
                      <a:pt x="0" y="106780"/>
                    </a:lnTo>
                    <a:lnTo>
                      <a:pt x="4420" y="104919"/>
                    </a:lnTo>
                    <a:lnTo>
                      <a:pt x="7910" y="113527"/>
                    </a:lnTo>
                    <a:cubicBezTo>
                      <a:pt x="9771" y="118412"/>
                      <a:pt x="12330" y="121901"/>
                      <a:pt x="15121" y="123995"/>
                    </a:cubicBezTo>
                    <a:cubicBezTo>
                      <a:pt x="16982" y="125624"/>
                      <a:pt x="19774" y="126554"/>
                      <a:pt x="23031" y="126554"/>
                    </a:cubicBezTo>
                    <a:cubicBezTo>
                      <a:pt x="25357" y="126554"/>
                      <a:pt x="30708" y="125158"/>
                      <a:pt x="38850" y="121901"/>
                    </a:cubicBezTo>
                    <a:lnTo>
                      <a:pt x="71885" y="108874"/>
                    </a:lnTo>
                    <a:lnTo>
                      <a:pt x="127019" y="42107"/>
                    </a:lnTo>
                    <a:cubicBezTo>
                      <a:pt x="137953" y="28847"/>
                      <a:pt x="144002" y="20239"/>
                      <a:pt x="145165" y="16052"/>
                    </a:cubicBezTo>
                    <a:cubicBezTo>
                      <a:pt x="146328" y="11864"/>
                      <a:pt x="146096" y="7212"/>
                      <a:pt x="144002" y="1861"/>
                    </a:cubicBezTo>
                    <a:lnTo>
                      <a:pt x="148422" y="0"/>
                    </a:lnTo>
                    <a:lnTo>
                      <a:pt x="179828" y="79096"/>
                    </a:lnTo>
                    <a:lnTo>
                      <a:pt x="175408" y="80957"/>
                    </a:lnTo>
                    <a:lnTo>
                      <a:pt x="174012" y="77468"/>
                    </a:lnTo>
                    <a:cubicBezTo>
                      <a:pt x="172151" y="72582"/>
                      <a:pt x="170057" y="69558"/>
                      <a:pt x="167963" y="68162"/>
                    </a:cubicBezTo>
                    <a:cubicBezTo>
                      <a:pt x="165870" y="66767"/>
                      <a:pt x="164009" y="66534"/>
                      <a:pt x="162380" y="66999"/>
                    </a:cubicBezTo>
                    <a:cubicBezTo>
                      <a:pt x="159356" y="68162"/>
                      <a:pt x="153307" y="74211"/>
                      <a:pt x="144235" y="85377"/>
                    </a:cubicBezTo>
                    <a:lnTo>
                      <a:pt x="101429" y="136790"/>
                    </a:lnTo>
                    <a:lnTo>
                      <a:pt x="163078" y="146793"/>
                    </a:lnTo>
                    <a:cubicBezTo>
                      <a:pt x="178199" y="149352"/>
                      <a:pt x="187737" y="149818"/>
                      <a:pt x="191692" y="148189"/>
                    </a:cubicBezTo>
                    <a:cubicBezTo>
                      <a:pt x="193786" y="147259"/>
                      <a:pt x="195414" y="145630"/>
                      <a:pt x="195880" y="142839"/>
                    </a:cubicBezTo>
                    <a:cubicBezTo>
                      <a:pt x="196810" y="139349"/>
                      <a:pt x="195880" y="133766"/>
                      <a:pt x="193553" y="126089"/>
                    </a:cubicBezTo>
                    <a:lnTo>
                      <a:pt x="197973" y="124228"/>
                    </a:lnTo>
                    <a:lnTo>
                      <a:pt x="217980" y="174477"/>
                    </a:lnTo>
                    <a:close/>
                  </a:path>
                </a:pathLst>
              </a:custGeom>
              <a:grpFill/>
              <a:ln w="23259" cap="flat">
                <a:noFill/>
                <a:prstDash val="solid"/>
                <a:miter/>
              </a:ln>
            </p:spPr>
            <p:txBody>
              <a:bodyPr rtlCol="0" anchor="ctr"/>
              <a:lstStyle/>
              <a:p>
                <a:endParaRPr lang="zh-CN" altLang="en-US"/>
              </a:p>
            </p:txBody>
          </p:sp>
          <p:sp>
            <p:nvSpPr>
              <p:cNvPr id="30" name="任意多边形: 形状 29"/>
              <p:cNvSpPr/>
              <p:nvPr/>
            </p:nvSpPr>
            <p:spPr>
              <a:xfrm>
                <a:off x="7169032" y="5700679"/>
                <a:ext cx="204487" cy="177268"/>
              </a:xfrm>
              <a:custGeom>
                <a:avLst/>
                <a:gdLst>
                  <a:gd name="connsiteX0" fmla="*/ 101895 w 204487"/>
                  <a:gd name="connsiteY0" fmla="*/ 83749 h 177268"/>
                  <a:gd name="connsiteX1" fmla="*/ 67930 w 204487"/>
                  <a:gd name="connsiteY1" fmla="*/ 31173 h 177268"/>
                  <a:gd name="connsiteX2" fmla="*/ 49319 w 204487"/>
                  <a:gd name="connsiteY2" fmla="*/ 34198 h 177268"/>
                  <a:gd name="connsiteX3" fmla="*/ 35361 w 204487"/>
                  <a:gd name="connsiteY3" fmla="*/ 38850 h 177268"/>
                  <a:gd name="connsiteX4" fmla="*/ 29312 w 204487"/>
                  <a:gd name="connsiteY4" fmla="*/ 50017 h 177268"/>
                  <a:gd name="connsiteX5" fmla="*/ 36059 w 204487"/>
                  <a:gd name="connsiteY5" fmla="*/ 66301 h 177268"/>
                  <a:gd name="connsiteX6" fmla="*/ 32104 w 204487"/>
                  <a:gd name="connsiteY6" fmla="*/ 68860 h 177268"/>
                  <a:gd name="connsiteX7" fmla="*/ 0 w 204487"/>
                  <a:gd name="connsiteY7" fmla="*/ 19309 h 177268"/>
                  <a:gd name="connsiteX8" fmla="*/ 3955 w 204487"/>
                  <a:gd name="connsiteY8" fmla="*/ 16750 h 177268"/>
                  <a:gd name="connsiteX9" fmla="*/ 19076 w 204487"/>
                  <a:gd name="connsiteY9" fmla="*/ 25590 h 177268"/>
                  <a:gd name="connsiteX10" fmla="*/ 49784 w 204487"/>
                  <a:gd name="connsiteY10" fmla="*/ 23729 h 177268"/>
                  <a:gd name="connsiteX11" fmla="*/ 203091 w 204487"/>
                  <a:gd name="connsiteY11" fmla="*/ 0 h 177268"/>
                  <a:gd name="connsiteX12" fmla="*/ 204487 w 204487"/>
                  <a:gd name="connsiteY12" fmla="*/ 2094 h 177268"/>
                  <a:gd name="connsiteX13" fmla="*/ 117016 w 204487"/>
                  <a:gd name="connsiteY13" fmla="*/ 134929 h 177268"/>
                  <a:gd name="connsiteX14" fmla="*/ 103290 w 204487"/>
                  <a:gd name="connsiteY14" fmla="*/ 161682 h 177268"/>
                  <a:gd name="connsiteX15" fmla="*/ 106082 w 204487"/>
                  <a:gd name="connsiteY15" fmla="*/ 174710 h 177268"/>
                  <a:gd name="connsiteX16" fmla="*/ 102127 w 204487"/>
                  <a:gd name="connsiteY16" fmla="*/ 177269 h 177268"/>
                  <a:gd name="connsiteX17" fmla="*/ 55600 w 204487"/>
                  <a:gd name="connsiteY17" fmla="*/ 105152 h 177268"/>
                  <a:gd name="connsiteX18" fmla="*/ 59788 w 204487"/>
                  <a:gd name="connsiteY18" fmla="*/ 102593 h 177268"/>
                  <a:gd name="connsiteX19" fmla="*/ 61649 w 204487"/>
                  <a:gd name="connsiteY19" fmla="*/ 105617 h 177268"/>
                  <a:gd name="connsiteX20" fmla="*/ 71885 w 204487"/>
                  <a:gd name="connsiteY20" fmla="*/ 116318 h 177268"/>
                  <a:gd name="connsiteX21" fmla="*/ 78398 w 204487"/>
                  <a:gd name="connsiteY21" fmla="*/ 115388 h 177268"/>
                  <a:gd name="connsiteX22" fmla="*/ 82121 w 204487"/>
                  <a:gd name="connsiteY22" fmla="*/ 112131 h 177268"/>
                  <a:gd name="connsiteX23" fmla="*/ 88169 w 204487"/>
                  <a:gd name="connsiteY23" fmla="*/ 103523 h 177268"/>
                  <a:gd name="connsiteX24" fmla="*/ 101662 w 204487"/>
                  <a:gd name="connsiteY24" fmla="*/ 83516 h 177268"/>
                  <a:gd name="connsiteX25" fmla="*/ 107711 w 204487"/>
                  <a:gd name="connsiteY25" fmla="*/ 74676 h 177268"/>
                  <a:gd name="connsiteX26" fmla="*/ 144700 w 204487"/>
                  <a:gd name="connsiteY26" fmla="*/ 19309 h 177268"/>
                  <a:gd name="connsiteX27" fmla="*/ 78631 w 204487"/>
                  <a:gd name="connsiteY27" fmla="*/ 29545 h 177268"/>
                  <a:gd name="connsiteX28" fmla="*/ 107711 w 204487"/>
                  <a:gd name="connsiteY28" fmla="*/ 74676 h 17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4487" h="177268">
                    <a:moveTo>
                      <a:pt x="101895" y="83749"/>
                    </a:moveTo>
                    <a:lnTo>
                      <a:pt x="67930" y="31173"/>
                    </a:lnTo>
                    <a:lnTo>
                      <a:pt x="49319" y="34198"/>
                    </a:lnTo>
                    <a:cubicBezTo>
                      <a:pt x="43038" y="35361"/>
                      <a:pt x="38618" y="36757"/>
                      <a:pt x="35361" y="38850"/>
                    </a:cubicBezTo>
                    <a:cubicBezTo>
                      <a:pt x="31173" y="41642"/>
                      <a:pt x="29080" y="45131"/>
                      <a:pt x="29312" y="50017"/>
                    </a:cubicBezTo>
                    <a:cubicBezTo>
                      <a:pt x="29312" y="52808"/>
                      <a:pt x="31639" y="58159"/>
                      <a:pt x="36059" y="66301"/>
                    </a:cubicBezTo>
                    <a:lnTo>
                      <a:pt x="32104" y="68860"/>
                    </a:lnTo>
                    <a:lnTo>
                      <a:pt x="0" y="19309"/>
                    </a:lnTo>
                    <a:lnTo>
                      <a:pt x="3955" y="16750"/>
                    </a:lnTo>
                    <a:cubicBezTo>
                      <a:pt x="8142" y="21635"/>
                      <a:pt x="13260" y="24427"/>
                      <a:pt x="19076" y="25590"/>
                    </a:cubicBezTo>
                    <a:cubicBezTo>
                      <a:pt x="24892" y="26753"/>
                      <a:pt x="35128" y="26055"/>
                      <a:pt x="49784" y="23729"/>
                    </a:cubicBezTo>
                    <a:lnTo>
                      <a:pt x="203091" y="0"/>
                    </a:lnTo>
                    <a:lnTo>
                      <a:pt x="204487" y="2094"/>
                    </a:lnTo>
                    <a:lnTo>
                      <a:pt x="117016" y="134929"/>
                    </a:lnTo>
                    <a:cubicBezTo>
                      <a:pt x="108874" y="147491"/>
                      <a:pt x="104221" y="156332"/>
                      <a:pt x="103290" y="161682"/>
                    </a:cubicBezTo>
                    <a:cubicBezTo>
                      <a:pt x="102593" y="165637"/>
                      <a:pt x="103523" y="170057"/>
                      <a:pt x="106082" y="174710"/>
                    </a:cubicBezTo>
                    <a:lnTo>
                      <a:pt x="102127" y="177269"/>
                    </a:lnTo>
                    <a:lnTo>
                      <a:pt x="55600" y="105152"/>
                    </a:lnTo>
                    <a:lnTo>
                      <a:pt x="59788" y="102593"/>
                    </a:lnTo>
                    <a:lnTo>
                      <a:pt x="61649" y="105617"/>
                    </a:lnTo>
                    <a:cubicBezTo>
                      <a:pt x="65371" y="111433"/>
                      <a:pt x="68860" y="114922"/>
                      <a:pt x="71885" y="116318"/>
                    </a:cubicBezTo>
                    <a:cubicBezTo>
                      <a:pt x="73978" y="117249"/>
                      <a:pt x="76305" y="116783"/>
                      <a:pt x="78398" y="115388"/>
                    </a:cubicBezTo>
                    <a:cubicBezTo>
                      <a:pt x="79794" y="114457"/>
                      <a:pt x="80957" y="113526"/>
                      <a:pt x="82121" y="112131"/>
                    </a:cubicBezTo>
                    <a:cubicBezTo>
                      <a:pt x="82586" y="111665"/>
                      <a:pt x="84680" y="108641"/>
                      <a:pt x="88169" y="103523"/>
                    </a:cubicBezTo>
                    <a:lnTo>
                      <a:pt x="101662" y="83516"/>
                    </a:lnTo>
                    <a:close/>
                    <a:moveTo>
                      <a:pt x="107711" y="74676"/>
                    </a:moveTo>
                    <a:lnTo>
                      <a:pt x="144700" y="19309"/>
                    </a:lnTo>
                    <a:lnTo>
                      <a:pt x="78631" y="29545"/>
                    </a:lnTo>
                    <a:lnTo>
                      <a:pt x="107711" y="74676"/>
                    </a:lnTo>
                    <a:close/>
                  </a:path>
                </a:pathLst>
              </a:custGeom>
              <a:grpFill/>
              <a:ln w="23259" cap="flat">
                <a:noFill/>
                <a:prstDash val="solid"/>
                <a:miter/>
              </a:ln>
            </p:spPr>
            <p:txBody>
              <a:bodyPr rtlCol="0" anchor="ctr"/>
              <a:lstStyle/>
              <a:p>
                <a:endParaRPr lang="zh-CN" altLang="en-US"/>
              </a:p>
            </p:txBody>
          </p:sp>
          <p:sp>
            <p:nvSpPr>
              <p:cNvPr id="31" name="任意多边形: 形状 30"/>
              <p:cNvSpPr/>
              <p:nvPr/>
            </p:nvSpPr>
            <p:spPr>
              <a:xfrm>
                <a:off x="7288142" y="5745811"/>
                <a:ext cx="215188" cy="213094"/>
              </a:xfrm>
              <a:custGeom>
                <a:avLst/>
                <a:gdLst>
                  <a:gd name="connsiteX0" fmla="*/ 215189 w 215188"/>
                  <a:gd name="connsiteY0" fmla="*/ 115388 h 213094"/>
                  <a:gd name="connsiteX1" fmla="*/ 180293 w 215188"/>
                  <a:gd name="connsiteY1" fmla="*/ 148422 h 213094"/>
                  <a:gd name="connsiteX2" fmla="*/ 177036 w 215188"/>
                  <a:gd name="connsiteY2" fmla="*/ 144932 h 213094"/>
                  <a:gd name="connsiteX3" fmla="*/ 187970 w 215188"/>
                  <a:gd name="connsiteY3" fmla="*/ 121669 h 213094"/>
                  <a:gd name="connsiteX4" fmla="*/ 186807 w 215188"/>
                  <a:gd name="connsiteY4" fmla="*/ 103523 h 213094"/>
                  <a:gd name="connsiteX5" fmla="*/ 176571 w 215188"/>
                  <a:gd name="connsiteY5" fmla="*/ 89332 h 213094"/>
                  <a:gd name="connsiteX6" fmla="*/ 167498 w 215188"/>
                  <a:gd name="connsiteY6" fmla="*/ 79794 h 213094"/>
                  <a:gd name="connsiteX7" fmla="*/ 68395 w 215188"/>
                  <a:gd name="connsiteY7" fmla="*/ 174012 h 213094"/>
                  <a:gd name="connsiteX8" fmla="*/ 57229 w 215188"/>
                  <a:gd name="connsiteY8" fmla="*/ 186807 h 213094"/>
                  <a:gd name="connsiteX9" fmla="*/ 56996 w 215188"/>
                  <a:gd name="connsiteY9" fmla="*/ 195182 h 213094"/>
                  <a:gd name="connsiteX10" fmla="*/ 63277 w 215188"/>
                  <a:gd name="connsiteY10" fmla="*/ 205650 h 213094"/>
                  <a:gd name="connsiteX11" fmla="*/ 67465 w 215188"/>
                  <a:gd name="connsiteY11" fmla="*/ 209838 h 213094"/>
                  <a:gd name="connsiteX12" fmla="*/ 63975 w 215188"/>
                  <a:gd name="connsiteY12" fmla="*/ 213095 h 213094"/>
                  <a:gd name="connsiteX13" fmla="*/ 0 w 215188"/>
                  <a:gd name="connsiteY13" fmla="*/ 145863 h 213094"/>
                  <a:gd name="connsiteX14" fmla="*/ 3490 w 215188"/>
                  <a:gd name="connsiteY14" fmla="*/ 142606 h 213094"/>
                  <a:gd name="connsiteX15" fmla="*/ 7444 w 215188"/>
                  <a:gd name="connsiteY15" fmla="*/ 146793 h 213094"/>
                  <a:gd name="connsiteX16" fmla="*/ 17913 w 215188"/>
                  <a:gd name="connsiteY16" fmla="*/ 154005 h 213094"/>
                  <a:gd name="connsiteX17" fmla="*/ 26055 w 215188"/>
                  <a:gd name="connsiteY17" fmla="*/ 153540 h 213094"/>
                  <a:gd name="connsiteX18" fmla="*/ 39083 w 215188"/>
                  <a:gd name="connsiteY18" fmla="*/ 143304 h 213094"/>
                  <a:gd name="connsiteX19" fmla="*/ 138186 w 215188"/>
                  <a:gd name="connsiteY19" fmla="*/ 49086 h 213094"/>
                  <a:gd name="connsiteX20" fmla="*/ 129346 w 215188"/>
                  <a:gd name="connsiteY20" fmla="*/ 39781 h 213094"/>
                  <a:gd name="connsiteX21" fmla="*/ 105850 w 215188"/>
                  <a:gd name="connsiteY21" fmla="*/ 26055 h 213094"/>
                  <a:gd name="connsiteX22" fmla="*/ 73978 w 215188"/>
                  <a:gd name="connsiteY22" fmla="*/ 36524 h 213094"/>
                  <a:gd name="connsiteX23" fmla="*/ 70489 w 215188"/>
                  <a:gd name="connsiteY23" fmla="*/ 33034 h 213094"/>
                  <a:gd name="connsiteX24" fmla="*/ 105384 w 215188"/>
                  <a:gd name="connsiteY24" fmla="*/ 0 h 213094"/>
                  <a:gd name="connsiteX25" fmla="*/ 215189 w 215188"/>
                  <a:gd name="connsiteY25" fmla="*/ 115388 h 21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5188" h="213094">
                    <a:moveTo>
                      <a:pt x="215189" y="115388"/>
                    </a:moveTo>
                    <a:lnTo>
                      <a:pt x="180293" y="148422"/>
                    </a:lnTo>
                    <a:lnTo>
                      <a:pt x="177036" y="144932"/>
                    </a:lnTo>
                    <a:cubicBezTo>
                      <a:pt x="183085" y="135162"/>
                      <a:pt x="186807" y="127485"/>
                      <a:pt x="187970" y="121669"/>
                    </a:cubicBezTo>
                    <a:cubicBezTo>
                      <a:pt x="189133" y="115853"/>
                      <a:pt x="188668" y="109804"/>
                      <a:pt x="186807" y="103523"/>
                    </a:cubicBezTo>
                    <a:cubicBezTo>
                      <a:pt x="185644" y="100033"/>
                      <a:pt x="182154" y="95381"/>
                      <a:pt x="176571" y="89332"/>
                    </a:cubicBezTo>
                    <a:lnTo>
                      <a:pt x="167498" y="79794"/>
                    </a:lnTo>
                    <a:lnTo>
                      <a:pt x="68395" y="174012"/>
                    </a:lnTo>
                    <a:cubicBezTo>
                      <a:pt x="61881" y="180293"/>
                      <a:pt x="58159" y="184481"/>
                      <a:pt x="57229" y="186807"/>
                    </a:cubicBezTo>
                    <a:cubicBezTo>
                      <a:pt x="56298" y="189133"/>
                      <a:pt x="56065" y="191925"/>
                      <a:pt x="56996" y="195182"/>
                    </a:cubicBezTo>
                    <a:cubicBezTo>
                      <a:pt x="57694" y="198439"/>
                      <a:pt x="60020" y="201928"/>
                      <a:pt x="63277" y="205650"/>
                    </a:cubicBezTo>
                    <a:lnTo>
                      <a:pt x="67465" y="209838"/>
                    </a:lnTo>
                    <a:lnTo>
                      <a:pt x="63975" y="213095"/>
                    </a:lnTo>
                    <a:lnTo>
                      <a:pt x="0" y="145863"/>
                    </a:lnTo>
                    <a:lnTo>
                      <a:pt x="3490" y="142606"/>
                    </a:lnTo>
                    <a:lnTo>
                      <a:pt x="7444" y="146793"/>
                    </a:lnTo>
                    <a:cubicBezTo>
                      <a:pt x="10934" y="150516"/>
                      <a:pt x="14423" y="152842"/>
                      <a:pt x="17913" y="154005"/>
                    </a:cubicBezTo>
                    <a:cubicBezTo>
                      <a:pt x="20239" y="154703"/>
                      <a:pt x="23031" y="154703"/>
                      <a:pt x="26055" y="153540"/>
                    </a:cubicBezTo>
                    <a:cubicBezTo>
                      <a:pt x="28149" y="152842"/>
                      <a:pt x="32569" y="149352"/>
                      <a:pt x="39083" y="143304"/>
                    </a:cubicBezTo>
                    <a:lnTo>
                      <a:pt x="138186" y="49086"/>
                    </a:lnTo>
                    <a:lnTo>
                      <a:pt x="129346" y="39781"/>
                    </a:lnTo>
                    <a:cubicBezTo>
                      <a:pt x="121204" y="31173"/>
                      <a:pt x="113294" y="26521"/>
                      <a:pt x="105850" y="26055"/>
                    </a:cubicBezTo>
                    <a:cubicBezTo>
                      <a:pt x="95614" y="25357"/>
                      <a:pt x="84912" y="28847"/>
                      <a:pt x="73978" y="36524"/>
                    </a:cubicBezTo>
                    <a:lnTo>
                      <a:pt x="70489" y="33034"/>
                    </a:lnTo>
                    <a:lnTo>
                      <a:pt x="105384" y="0"/>
                    </a:lnTo>
                    <a:lnTo>
                      <a:pt x="215189" y="115388"/>
                    </a:lnTo>
                    <a:close/>
                  </a:path>
                </a:pathLst>
              </a:custGeom>
              <a:grpFill/>
              <a:ln w="23259" cap="flat">
                <a:noFill/>
                <a:prstDash val="solid"/>
                <a:miter/>
              </a:ln>
            </p:spPr>
            <p:txBody>
              <a:bodyPr rtlCol="0" anchor="ctr"/>
              <a:lstStyle/>
              <a:p>
                <a:endParaRPr lang="zh-CN" altLang="en-US"/>
              </a:p>
            </p:txBody>
          </p:sp>
          <p:sp>
            <p:nvSpPr>
              <p:cNvPr id="32" name="任意多边形: 形状 31"/>
              <p:cNvSpPr/>
              <p:nvPr/>
            </p:nvSpPr>
            <p:spPr>
              <a:xfrm>
                <a:off x="7439588" y="5926569"/>
                <a:ext cx="64672" cy="57461"/>
              </a:xfrm>
              <a:custGeom>
                <a:avLst/>
                <a:gdLst>
                  <a:gd name="connsiteX0" fmla="*/ 50715 w 64672"/>
                  <a:gd name="connsiteY0" fmla="*/ 57461 h 57461"/>
                  <a:gd name="connsiteX1" fmla="*/ 0 w 64672"/>
                  <a:gd name="connsiteY1" fmla="*/ 18146 h 57461"/>
                  <a:gd name="connsiteX2" fmla="*/ 13958 w 64672"/>
                  <a:gd name="connsiteY2" fmla="*/ 0 h 57461"/>
                  <a:gd name="connsiteX3" fmla="*/ 64673 w 64672"/>
                  <a:gd name="connsiteY3" fmla="*/ 39316 h 57461"/>
                  <a:gd name="connsiteX4" fmla="*/ 50715 w 64672"/>
                  <a:gd name="connsiteY4" fmla="*/ 57229 h 5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72" h="57461">
                    <a:moveTo>
                      <a:pt x="50715" y="57461"/>
                    </a:moveTo>
                    <a:lnTo>
                      <a:pt x="0" y="18146"/>
                    </a:lnTo>
                    <a:lnTo>
                      <a:pt x="13958" y="0"/>
                    </a:lnTo>
                    <a:lnTo>
                      <a:pt x="64673" y="39316"/>
                    </a:lnTo>
                    <a:lnTo>
                      <a:pt x="50715" y="57229"/>
                    </a:lnTo>
                    <a:close/>
                  </a:path>
                </a:pathLst>
              </a:custGeom>
              <a:grpFill/>
              <a:ln w="23259" cap="flat">
                <a:noFill/>
                <a:prstDash val="solid"/>
                <a:miter/>
              </a:ln>
            </p:spPr>
            <p:txBody>
              <a:bodyPr rtlCol="0" anchor="ctr"/>
              <a:lstStyle/>
              <a:p>
                <a:endParaRPr lang="zh-CN" altLang="en-US"/>
              </a:p>
            </p:txBody>
          </p:sp>
          <p:sp>
            <p:nvSpPr>
              <p:cNvPr id="33" name="任意多边形: 形状 32"/>
              <p:cNvSpPr/>
              <p:nvPr/>
            </p:nvSpPr>
            <p:spPr>
              <a:xfrm>
                <a:off x="7458432" y="5914174"/>
                <a:ext cx="192157" cy="181823"/>
              </a:xfrm>
              <a:custGeom>
                <a:avLst/>
                <a:gdLst>
                  <a:gd name="connsiteX0" fmla="*/ 192158 w 192157"/>
                  <a:gd name="connsiteY0" fmla="*/ 37753 h 181823"/>
                  <a:gd name="connsiteX1" fmla="*/ 162613 w 192157"/>
                  <a:gd name="connsiteY1" fmla="*/ 89165 h 181823"/>
                  <a:gd name="connsiteX2" fmla="*/ 157960 w 192157"/>
                  <a:gd name="connsiteY2" fmla="*/ 86373 h 181823"/>
                  <a:gd name="connsiteX3" fmla="*/ 160519 w 192157"/>
                  <a:gd name="connsiteY3" fmla="*/ 46127 h 181823"/>
                  <a:gd name="connsiteX4" fmla="*/ 140047 w 192157"/>
                  <a:gd name="connsiteY4" fmla="*/ 17978 h 181823"/>
                  <a:gd name="connsiteX5" fmla="*/ 118179 w 192157"/>
                  <a:gd name="connsiteY5" fmla="*/ 13093 h 181823"/>
                  <a:gd name="connsiteX6" fmla="*/ 103058 w 192157"/>
                  <a:gd name="connsiteY6" fmla="*/ 23096 h 181823"/>
                  <a:gd name="connsiteX7" fmla="*/ 100034 w 192157"/>
                  <a:gd name="connsiteY7" fmla="*/ 33565 h 181823"/>
                  <a:gd name="connsiteX8" fmla="*/ 103988 w 192157"/>
                  <a:gd name="connsiteY8" fmla="*/ 50315 h 181823"/>
                  <a:gd name="connsiteX9" fmla="*/ 120273 w 192157"/>
                  <a:gd name="connsiteY9" fmla="*/ 78231 h 181823"/>
                  <a:gd name="connsiteX10" fmla="*/ 141210 w 192157"/>
                  <a:gd name="connsiteY10" fmla="*/ 124758 h 181823"/>
                  <a:gd name="connsiteX11" fmla="*/ 134231 w 192157"/>
                  <a:gd name="connsiteY11" fmla="*/ 156862 h 181823"/>
                  <a:gd name="connsiteX12" fmla="*/ 99568 w 192157"/>
                  <a:gd name="connsiteY12" fmla="*/ 180591 h 181823"/>
                  <a:gd name="connsiteX13" fmla="*/ 53506 w 192157"/>
                  <a:gd name="connsiteY13" fmla="*/ 171518 h 181823"/>
                  <a:gd name="connsiteX14" fmla="*/ 40944 w 192157"/>
                  <a:gd name="connsiteY14" fmla="*/ 161748 h 181823"/>
                  <a:gd name="connsiteX15" fmla="*/ 28382 w 192157"/>
                  <a:gd name="connsiteY15" fmla="*/ 146394 h 181823"/>
                  <a:gd name="connsiteX16" fmla="*/ 20937 w 192157"/>
                  <a:gd name="connsiteY16" fmla="*/ 138717 h 181823"/>
                  <a:gd name="connsiteX17" fmla="*/ 13493 w 192157"/>
                  <a:gd name="connsiteY17" fmla="*/ 137321 h 181823"/>
                  <a:gd name="connsiteX18" fmla="*/ 4187 w 192157"/>
                  <a:gd name="connsiteY18" fmla="*/ 141043 h 181823"/>
                  <a:gd name="connsiteX19" fmla="*/ 0 w 192157"/>
                  <a:gd name="connsiteY19" fmla="*/ 138484 h 181823"/>
                  <a:gd name="connsiteX20" fmla="*/ 34895 w 192157"/>
                  <a:gd name="connsiteY20" fmla="*/ 81255 h 181823"/>
                  <a:gd name="connsiteX21" fmla="*/ 39083 w 192157"/>
                  <a:gd name="connsiteY21" fmla="*/ 83814 h 181823"/>
                  <a:gd name="connsiteX22" fmla="*/ 35593 w 192157"/>
                  <a:gd name="connsiteY22" fmla="*/ 132203 h 181823"/>
                  <a:gd name="connsiteX23" fmla="*/ 58159 w 192157"/>
                  <a:gd name="connsiteY23" fmla="*/ 163376 h 181823"/>
                  <a:gd name="connsiteX24" fmla="*/ 82353 w 192157"/>
                  <a:gd name="connsiteY24" fmla="*/ 168727 h 181823"/>
                  <a:gd name="connsiteX25" fmla="*/ 99336 w 192157"/>
                  <a:gd name="connsiteY25" fmla="*/ 157328 h 181823"/>
                  <a:gd name="connsiteX26" fmla="*/ 102825 w 192157"/>
                  <a:gd name="connsiteY26" fmla="*/ 145230 h 181823"/>
                  <a:gd name="connsiteX27" fmla="*/ 100034 w 192157"/>
                  <a:gd name="connsiteY27" fmla="*/ 130342 h 181823"/>
                  <a:gd name="connsiteX28" fmla="*/ 86541 w 192157"/>
                  <a:gd name="connsiteY28" fmla="*/ 106148 h 181823"/>
                  <a:gd name="connsiteX29" fmla="*/ 67465 w 192157"/>
                  <a:gd name="connsiteY29" fmla="*/ 70787 h 181823"/>
                  <a:gd name="connsiteX30" fmla="*/ 63277 w 192157"/>
                  <a:gd name="connsiteY30" fmla="*/ 46360 h 181823"/>
                  <a:gd name="connsiteX31" fmla="*/ 70256 w 192157"/>
                  <a:gd name="connsiteY31" fmla="*/ 24027 h 181823"/>
                  <a:gd name="connsiteX32" fmla="*/ 102360 w 192157"/>
                  <a:gd name="connsiteY32" fmla="*/ 1229 h 181823"/>
                  <a:gd name="connsiteX33" fmla="*/ 143537 w 192157"/>
                  <a:gd name="connsiteY33" fmla="*/ 8906 h 181823"/>
                  <a:gd name="connsiteX34" fmla="*/ 156797 w 192157"/>
                  <a:gd name="connsiteY34" fmla="*/ 19374 h 181823"/>
                  <a:gd name="connsiteX35" fmla="*/ 166568 w 192157"/>
                  <a:gd name="connsiteY35" fmla="*/ 32169 h 181823"/>
                  <a:gd name="connsiteX36" fmla="*/ 174943 w 192157"/>
                  <a:gd name="connsiteY36" fmla="*/ 42173 h 181823"/>
                  <a:gd name="connsiteX37" fmla="*/ 180526 w 192157"/>
                  <a:gd name="connsiteY37" fmla="*/ 43103 h 181823"/>
                  <a:gd name="connsiteX38" fmla="*/ 188901 w 192157"/>
                  <a:gd name="connsiteY38" fmla="*/ 36357 h 181823"/>
                  <a:gd name="connsiteX39" fmla="*/ 192158 w 192157"/>
                  <a:gd name="connsiteY39" fmla="*/ 38450 h 1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157" h="181823">
                    <a:moveTo>
                      <a:pt x="192158" y="37753"/>
                    </a:moveTo>
                    <a:lnTo>
                      <a:pt x="162613" y="89165"/>
                    </a:lnTo>
                    <a:lnTo>
                      <a:pt x="157960" y="86373"/>
                    </a:lnTo>
                    <a:cubicBezTo>
                      <a:pt x="163543" y="72415"/>
                      <a:pt x="164474" y="58922"/>
                      <a:pt x="160519" y="46127"/>
                    </a:cubicBezTo>
                    <a:cubicBezTo>
                      <a:pt x="156797" y="33332"/>
                      <a:pt x="150050" y="23794"/>
                      <a:pt x="140047" y="17978"/>
                    </a:cubicBezTo>
                    <a:cubicBezTo>
                      <a:pt x="132370" y="13326"/>
                      <a:pt x="125158" y="11697"/>
                      <a:pt x="118179" y="13093"/>
                    </a:cubicBezTo>
                    <a:cubicBezTo>
                      <a:pt x="111200" y="14489"/>
                      <a:pt x="106315" y="17746"/>
                      <a:pt x="103058" y="23096"/>
                    </a:cubicBezTo>
                    <a:cubicBezTo>
                      <a:pt x="100964" y="26353"/>
                      <a:pt x="100034" y="29843"/>
                      <a:pt x="100034" y="33565"/>
                    </a:cubicBezTo>
                    <a:cubicBezTo>
                      <a:pt x="100034" y="38450"/>
                      <a:pt x="101429" y="44034"/>
                      <a:pt x="103988" y="50315"/>
                    </a:cubicBezTo>
                    <a:cubicBezTo>
                      <a:pt x="106082" y="54968"/>
                      <a:pt x="111433" y="64273"/>
                      <a:pt x="120273" y="78231"/>
                    </a:cubicBezTo>
                    <a:cubicBezTo>
                      <a:pt x="132603" y="97773"/>
                      <a:pt x="139582" y="113127"/>
                      <a:pt x="141210" y="124758"/>
                    </a:cubicBezTo>
                    <a:cubicBezTo>
                      <a:pt x="142606" y="136158"/>
                      <a:pt x="140280" y="147092"/>
                      <a:pt x="134231" y="156862"/>
                    </a:cubicBezTo>
                    <a:cubicBezTo>
                      <a:pt x="126554" y="169425"/>
                      <a:pt x="114922" y="177334"/>
                      <a:pt x="99568" y="180591"/>
                    </a:cubicBezTo>
                    <a:cubicBezTo>
                      <a:pt x="84214" y="183848"/>
                      <a:pt x="68860" y="180591"/>
                      <a:pt x="53506" y="171518"/>
                    </a:cubicBezTo>
                    <a:cubicBezTo>
                      <a:pt x="48621" y="168727"/>
                      <a:pt x="44434" y="165470"/>
                      <a:pt x="40944" y="161748"/>
                    </a:cubicBezTo>
                    <a:cubicBezTo>
                      <a:pt x="37222" y="158258"/>
                      <a:pt x="33034" y="153140"/>
                      <a:pt x="28382" y="146394"/>
                    </a:cubicBezTo>
                    <a:cubicBezTo>
                      <a:pt x="25823" y="142671"/>
                      <a:pt x="23264" y="140112"/>
                      <a:pt x="20937" y="138717"/>
                    </a:cubicBezTo>
                    <a:cubicBezTo>
                      <a:pt x="19076" y="137553"/>
                      <a:pt x="16517" y="137088"/>
                      <a:pt x="13493" y="137321"/>
                    </a:cubicBezTo>
                    <a:cubicBezTo>
                      <a:pt x="10469" y="137321"/>
                      <a:pt x="7212" y="138717"/>
                      <a:pt x="4187" y="141043"/>
                    </a:cubicBezTo>
                    <a:lnTo>
                      <a:pt x="0" y="138484"/>
                    </a:lnTo>
                    <a:lnTo>
                      <a:pt x="34895" y="81255"/>
                    </a:lnTo>
                    <a:lnTo>
                      <a:pt x="39083" y="83814"/>
                    </a:lnTo>
                    <a:cubicBezTo>
                      <a:pt x="32569" y="101960"/>
                      <a:pt x="31406" y="118012"/>
                      <a:pt x="35593" y="132203"/>
                    </a:cubicBezTo>
                    <a:cubicBezTo>
                      <a:pt x="39781" y="146394"/>
                      <a:pt x="47225" y="156630"/>
                      <a:pt x="58159" y="163376"/>
                    </a:cubicBezTo>
                    <a:cubicBezTo>
                      <a:pt x="66534" y="168494"/>
                      <a:pt x="74444" y="170122"/>
                      <a:pt x="82353" y="168727"/>
                    </a:cubicBezTo>
                    <a:cubicBezTo>
                      <a:pt x="90030" y="167098"/>
                      <a:pt x="95846" y="163376"/>
                      <a:pt x="99336" y="157328"/>
                    </a:cubicBezTo>
                    <a:cubicBezTo>
                      <a:pt x="101429" y="153838"/>
                      <a:pt x="102593" y="149651"/>
                      <a:pt x="102825" y="145230"/>
                    </a:cubicBezTo>
                    <a:cubicBezTo>
                      <a:pt x="102825" y="140810"/>
                      <a:pt x="101895" y="135692"/>
                      <a:pt x="100034" y="130342"/>
                    </a:cubicBezTo>
                    <a:cubicBezTo>
                      <a:pt x="97940" y="124991"/>
                      <a:pt x="93520" y="116849"/>
                      <a:pt x="86541" y="106148"/>
                    </a:cubicBezTo>
                    <a:cubicBezTo>
                      <a:pt x="77003" y="91026"/>
                      <a:pt x="70489" y="79162"/>
                      <a:pt x="67465" y="70787"/>
                    </a:cubicBezTo>
                    <a:cubicBezTo>
                      <a:pt x="64208" y="62412"/>
                      <a:pt x="62812" y="54270"/>
                      <a:pt x="63277" y="46360"/>
                    </a:cubicBezTo>
                    <a:cubicBezTo>
                      <a:pt x="63742" y="38450"/>
                      <a:pt x="65836" y="31006"/>
                      <a:pt x="70256" y="24027"/>
                    </a:cubicBezTo>
                    <a:cubicBezTo>
                      <a:pt x="77701" y="11930"/>
                      <a:pt x="88169" y="4486"/>
                      <a:pt x="102360" y="1229"/>
                    </a:cubicBezTo>
                    <a:cubicBezTo>
                      <a:pt x="116318" y="-1796"/>
                      <a:pt x="130044" y="763"/>
                      <a:pt x="143537" y="8906"/>
                    </a:cubicBezTo>
                    <a:cubicBezTo>
                      <a:pt x="148422" y="11930"/>
                      <a:pt x="152842" y="15419"/>
                      <a:pt x="156797" y="19374"/>
                    </a:cubicBezTo>
                    <a:cubicBezTo>
                      <a:pt x="159821" y="22398"/>
                      <a:pt x="163078" y="26586"/>
                      <a:pt x="166568" y="32169"/>
                    </a:cubicBezTo>
                    <a:cubicBezTo>
                      <a:pt x="170057" y="37753"/>
                      <a:pt x="172849" y="41009"/>
                      <a:pt x="174943" y="42173"/>
                    </a:cubicBezTo>
                    <a:cubicBezTo>
                      <a:pt x="176804" y="43336"/>
                      <a:pt x="178665" y="43801"/>
                      <a:pt x="180526" y="43103"/>
                    </a:cubicBezTo>
                    <a:cubicBezTo>
                      <a:pt x="182387" y="42638"/>
                      <a:pt x="185178" y="40312"/>
                      <a:pt x="188901" y="36357"/>
                    </a:cubicBezTo>
                    <a:lnTo>
                      <a:pt x="192158" y="38450"/>
                    </a:lnTo>
                    <a:close/>
                  </a:path>
                </a:pathLst>
              </a:custGeom>
              <a:grpFill/>
              <a:ln w="23259" cap="flat">
                <a:noFill/>
                <a:prstDash val="solid"/>
                <a:miter/>
              </a:ln>
            </p:spPr>
            <p:txBody>
              <a:bodyPr rtlCol="0" anchor="ctr"/>
              <a:lstStyle/>
              <a:p>
                <a:endParaRPr lang="zh-CN" altLang="en-US"/>
              </a:p>
            </p:txBody>
          </p:sp>
          <p:sp>
            <p:nvSpPr>
              <p:cNvPr id="34" name="任意多边形: 形状 33"/>
              <p:cNvSpPr/>
              <p:nvPr/>
            </p:nvSpPr>
            <p:spPr>
              <a:xfrm>
                <a:off x="7580798" y="5957975"/>
                <a:ext cx="204022" cy="221469"/>
              </a:xfrm>
              <a:custGeom>
                <a:avLst/>
                <a:gdLst>
                  <a:gd name="connsiteX0" fmla="*/ 125391 w 204022"/>
                  <a:gd name="connsiteY0" fmla="*/ 34430 h 221469"/>
                  <a:gd name="connsiteX1" fmla="*/ 98638 w 204022"/>
                  <a:gd name="connsiteY1" fmla="*/ 101429 h 221469"/>
                  <a:gd name="connsiteX2" fmla="*/ 101895 w 204022"/>
                  <a:gd name="connsiteY2" fmla="*/ 102825 h 221469"/>
                  <a:gd name="connsiteX3" fmla="*/ 128648 w 204022"/>
                  <a:gd name="connsiteY3" fmla="*/ 102127 h 221469"/>
                  <a:gd name="connsiteX4" fmla="*/ 149120 w 204022"/>
                  <a:gd name="connsiteY4" fmla="*/ 76770 h 221469"/>
                  <a:gd name="connsiteX5" fmla="*/ 153773 w 204022"/>
                  <a:gd name="connsiteY5" fmla="*/ 78631 h 221469"/>
                  <a:gd name="connsiteX6" fmla="*/ 119342 w 204022"/>
                  <a:gd name="connsiteY6" fmla="*/ 164939 h 221469"/>
                  <a:gd name="connsiteX7" fmla="*/ 114690 w 204022"/>
                  <a:gd name="connsiteY7" fmla="*/ 163078 h 221469"/>
                  <a:gd name="connsiteX8" fmla="*/ 117714 w 204022"/>
                  <a:gd name="connsiteY8" fmla="*/ 137488 h 221469"/>
                  <a:gd name="connsiteX9" fmla="*/ 111665 w 204022"/>
                  <a:gd name="connsiteY9" fmla="*/ 120971 h 221469"/>
                  <a:gd name="connsiteX10" fmla="*/ 94916 w 204022"/>
                  <a:gd name="connsiteY10" fmla="*/ 110735 h 221469"/>
                  <a:gd name="connsiteX11" fmla="*/ 76305 w 204022"/>
                  <a:gd name="connsiteY11" fmla="*/ 157029 h 221469"/>
                  <a:gd name="connsiteX12" fmla="*/ 70721 w 204022"/>
                  <a:gd name="connsiteY12" fmla="*/ 174245 h 221469"/>
                  <a:gd name="connsiteX13" fmla="*/ 73048 w 204022"/>
                  <a:gd name="connsiteY13" fmla="*/ 180991 h 221469"/>
                  <a:gd name="connsiteX14" fmla="*/ 82353 w 204022"/>
                  <a:gd name="connsiteY14" fmla="*/ 187040 h 221469"/>
                  <a:gd name="connsiteX15" fmla="*/ 92124 w 204022"/>
                  <a:gd name="connsiteY15" fmla="*/ 190994 h 221469"/>
                  <a:gd name="connsiteX16" fmla="*/ 133301 w 204022"/>
                  <a:gd name="connsiteY16" fmla="*/ 194949 h 221469"/>
                  <a:gd name="connsiteX17" fmla="*/ 166335 w 204022"/>
                  <a:gd name="connsiteY17" fmla="*/ 170290 h 221469"/>
                  <a:gd name="connsiteX18" fmla="*/ 170755 w 204022"/>
                  <a:gd name="connsiteY18" fmla="*/ 172151 h 221469"/>
                  <a:gd name="connsiteX19" fmla="*/ 142373 w 204022"/>
                  <a:gd name="connsiteY19" fmla="*/ 221470 h 221469"/>
                  <a:gd name="connsiteX20" fmla="*/ 0 w 204022"/>
                  <a:gd name="connsiteY20" fmla="*/ 164707 h 221469"/>
                  <a:gd name="connsiteX21" fmla="*/ 1861 w 204022"/>
                  <a:gd name="connsiteY21" fmla="*/ 160286 h 221469"/>
                  <a:gd name="connsiteX22" fmla="*/ 7444 w 204022"/>
                  <a:gd name="connsiteY22" fmla="*/ 162380 h 221469"/>
                  <a:gd name="connsiteX23" fmla="*/ 20007 w 204022"/>
                  <a:gd name="connsiteY23" fmla="*/ 164474 h 221469"/>
                  <a:gd name="connsiteX24" fmla="*/ 27218 w 204022"/>
                  <a:gd name="connsiteY24" fmla="*/ 160519 h 221469"/>
                  <a:gd name="connsiteX25" fmla="*/ 34663 w 204022"/>
                  <a:gd name="connsiteY25" fmla="*/ 145630 h 221469"/>
                  <a:gd name="connsiteX26" fmla="*/ 77933 w 204022"/>
                  <a:gd name="connsiteY26" fmla="*/ 37222 h 221469"/>
                  <a:gd name="connsiteX27" fmla="*/ 82819 w 204022"/>
                  <a:gd name="connsiteY27" fmla="*/ 23264 h 221469"/>
                  <a:gd name="connsiteX28" fmla="*/ 80957 w 204022"/>
                  <a:gd name="connsiteY28" fmla="*/ 14889 h 221469"/>
                  <a:gd name="connsiteX29" fmla="*/ 69791 w 204022"/>
                  <a:gd name="connsiteY29" fmla="*/ 6514 h 221469"/>
                  <a:gd name="connsiteX30" fmla="*/ 64208 w 204022"/>
                  <a:gd name="connsiteY30" fmla="*/ 4420 h 221469"/>
                  <a:gd name="connsiteX31" fmla="*/ 66069 w 204022"/>
                  <a:gd name="connsiteY31" fmla="*/ 0 h 221469"/>
                  <a:gd name="connsiteX32" fmla="*/ 204022 w 204022"/>
                  <a:gd name="connsiteY32" fmla="*/ 54902 h 221469"/>
                  <a:gd name="connsiteX33" fmla="*/ 184713 w 204022"/>
                  <a:gd name="connsiteY33" fmla="*/ 103523 h 221469"/>
                  <a:gd name="connsiteX34" fmla="*/ 180061 w 204022"/>
                  <a:gd name="connsiteY34" fmla="*/ 101662 h 221469"/>
                  <a:gd name="connsiteX35" fmla="*/ 180293 w 204022"/>
                  <a:gd name="connsiteY35" fmla="*/ 72117 h 221469"/>
                  <a:gd name="connsiteX36" fmla="*/ 166800 w 204022"/>
                  <a:gd name="connsiteY36" fmla="*/ 53506 h 221469"/>
                  <a:gd name="connsiteX37" fmla="*/ 142141 w 204022"/>
                  <a:gd name="connsiteY37" fmla="*/ 41177 h 221469"/>
                  <a:gd name="connsiteX38" fmla="*/ 125158 w 204022"/>
                  <a:gd name="connsiteY38" fmla="*/ 34430 h 22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4022" h="221469">
                    <a:moveTo>
                      <a:pt x="125391" y="34430"/>
                    </a:moveTo>
                    <a:lnTo>
                      <a:pt x="98638" y="101429"/>
                    </a:lnTo>
                    <a:lnTo>
                      <a:pt x="101895" y="102825"/>
                    </a:lnTo>
                    <a:cubicBezTo>
                      <a:pt x="112363" y="107013"/>
                      <a:pt x="121203" y="106780"/>
                      <a:pt x="128648" y="102127"/>
                    </a:cubicBezTo>
                    <a:cubicBezTo>
                      <a:pt x="135860" y="97475"/>
                      <a:pt x="142839" y="88867"/>
                      <a:pt x="149120" y="76770"/>
                    </a:cubicBezTo>
                    <a:lnTo>
                      <a:pt x="153773" y="78631"/>
                    </a:lnTo>
                    <a:lnTo>
                      <a:pt x="119342" y="164939"/>
                    </a:lnTo>
                    <a:lnTo>
                      <a:pt x="114690" y="163078"/>
                    </a:lnTo>
                    <a:cubicBezTo>
                      <a:pt x="117481" y="153307"/>
                      <a:pt x="118412" y="144700"/>
                      <a:pt x="117714" y="137488"/>
                    </a:cubicBezTo>
                    <a:cubicBezTo>
                      <a:pt x="117016" y="130276"/>
                      <a:pt x="114922" y="124693"/>
                      <a:pt x="111665" y="120971"/>
                    </a:cubicBezTo>
                    <a:cubicBezTo>
                      <a:pt x="108408" y="117249"/>
                      <a:pt x="102825" y="113759"/>
                      <a:pt x="94916" y="110735"/>
                    </a:cubicBezTo>
                    <a:lnTo>
                      <a:pt x="76305" y="157029"/>
                    </a:lnTo>
                    <a:cubicBezTo>
                      <a:pt x="72815" y="166102"/>
                      <a:pt x="70954" y="171918"/>
                      <a:pt x="70721" y="174245"/>
                    </a:cubicBezTo>
                    <a:cubicBezTo>
                      <a:pt x="70721" y="176571"/>
                      <a:pt x="71419" y="178897"/>
                      <a:pt x="73048" y="180991"/>
                    </a:cubicBezTo>
                    <a:cubicBezTo>
                      <a:pt x="74676" y="183085"/>
                      <a:pt x="77701" y="185178"/>
                      <a:pt x="82353" y="187040"/>
                    </a:cubicBezTo>
                    <a:lnTo>
                      <a:pt x="92124" y="190994"/>
                    </a:lnTo>
                    <a:cubicBezTo>
                      <a:pt x="107478" y="197043"/>
                      <a:pt x="121203" y="198439"/>
                      <a:pt x="133301" y="194949"/>
                    </a:cubicBezTo>
                    <a:cubicBezTo>
                      <a:pt x="145398" y="191460"/>
                      <a:pt x="156332" y="183317"/>
                      <a:pt x="166335" y="170290"/>
                    </a:cubicBezTo>
                    <a:lnTo>
                      <a:pt x="170755" y="172151"/>
                    </a:lnTo>
                    <a:lnTo>
                      <a:pt x="142373" y="221470"/>
                    </a:lnTo>
                    <a:lnTo>
                      <a:pt x="0" y="164707"/>
                    </a:lnTo>
                    <a:lnTo>
                      <a:pt x="1861" y="160286"/>
                    </a:lnTo>
                    <a:lnTo>
                      <a:pt x="7444" y="162380"/>
                    </a:lnTo>
                    <a:cubicBezTo>
                      <a:pt x="12097" y="164241"/>
                      <a:pt x="16517" y="164939"/>
                      <a:pt x="20007" y="164474"/>
                    </a:cubicBezTo>
                    <a:cubicBezTo>
                      <a:pt x="22566" y="164241"/>
                      <a:pt x="24892" y="162845"/>
                      <a:pt x="27218" y="160519"/>
                    </a:cubicBezTo>
                    <a:cubicBezTo>
                      <a:pt x="28847" y="158891"/>
                      <a:pt x="31406" y="154005"/>
                      <a:pt x="34663" y="145630"/>
                    </a:cubicBezTo>
                    <a:lnTo>
                      <a:pt x="77933" y="37222"/>
                    </a:lnTo>
                    <a:cubicBezTo>
                      <a:pt x="80957" y="29777"/>
                      <a:pt x="82586" y="25125"/>
                      <a:pt x="82819" y="23264"/>
                    </a:cubicBezTo>
                    <a:cubicBezTo>
                      <a:pt x="83051" y="20007"/>
                      <a:pt x="82586" y="17448"/>
                      <a:pt x="80957" y="14889"/>
                    </a:cubicBezTo>
                    <a:cubicBezTo>
                      <a:pt x="78864" y="11399"/>
                      <a:pt x="74909" y="8608"/>
                      <a:pt x="69791" y="6514"/>
                    </a:cubicBezTo>
                    <a:lnTo>
                      <a:pt x="64208" y="4420"/>
                    </a:lnTo>
                    <a:lnTo>
                      <a:pt x="66069" y="0"/>
                    </a:lnTo>
                    <a:lnTo>
                      <a:pt x="204022" y="54902"/>
                    </a:lnTo>
                    <a:lnTo>
                      <a:pt x="184713" y="103523"/>
                    </a:lnTo>
                    <a:lnTo>
                      <a:pt x="180061" y="101662"/>
                    </a:lnTo>
                    <a:cubicBezTo>
                      <a:pt x="182387" y="88867"/>
                      <a:pt x="182620" y="79096"/>
                      <a:pt x="180293" y="72117"/>
                    </a:cubicBezTo>
                    <a:cubicBezTo>
                      <a:pt x="178199" y="65371"/>
                      <a:pt x="173547" y="59090"/>
                      <a:pt x="166800" y="53506"/>
                    </a:cubicBezTo>
                    <a:cubicBezTo>
                      <a:pt x="162845" y="50250"/>
                      <a:pt x="154703" y="46062"/>
                      <a:pt x="142141" y="41177"/>
                    </a:cubicBezTo>
                    <a:lnTo>
                      <a:pt x="125158" y="34430"/>
                    </a:lnTo>
                    <a:close/>
                  </a:path>
                </a:pathLst>
              </a:custGeom>
              <a:grpFill/>
              <a:ln w="23259" cap="flat">
                <a:noFill/>
                <a:prstDash val="solid"/>
                <a:miter/>
              </a:ln>
            </p:spPr>
            <p:txBody>
              <a:bodyPr rtlCol="0" anchor="ctr"/>
              <a:lstStyle/>
              <a:p>
                <a:endParaRPr lang="zh-CN" altLang="en-US"/>
              </a:p>
            </p:txBody>
          </p:sp>
          <p:sp>
            <p:nvSpPr>
              <p:cNvPr id="35" name="任意多边形: 形状 34"/>
              <p:cNvSpPr/>
              <p:nvPr/>
            </p:nvSpPr>
            <p:spPr>
              <a:xfrm>
                <a:off x="7751321" y="6015436"/>
                <a:ext cx="212396" cy="206581"/>
              </a:xfrm>
              <a:custGeom>
                <a:avLst/>
                <a:gdLst>
                  <a:gd name="connsiteX0" fmla="*/ 93752 w 212396"/>
                  <a:gd name="connsiteY0" fmla="*/ 11167 h 206581"/>
                  <a:gd name="connsiteX1" fmla="*/ 160054 w 212396"/>
                  <a:gd name="connsiteY1" fmla="*/ 134929 h 206581"/>
                  <a:gd name="connsiteX2" fmla="*/ 173779 w 212396"/>
                  <a:gd name="connsiteY2" fmla="*/ 60020 h 206581"/>
                  <a:gd name="connsiteX3" fmla="*/ 173081 w 212396"/>
                  <a:gd name="connsiteY3" fmla="*/ 37920 h 206581"/>
                  <a:gd name="connsiteX4" fmla="*/ 153772 w 212396"/>
                  <a:gd name="connsiteY4" fmla="*/ 26986 h 206581"/>
                  <a:gd name="connsiteX5" fmla="*/ 154703 w 212396"/>
                  <a:gd name="connsiteY5" fmla="*/ 22101 h 206581"/>
                  <a:gd name="connsiteX6" fmla="*/ 212397 w 212396"/>
                  <a:gd name="connsiteY6" fmla="*/ 32569 h 206581"/>
                  <a:gd name="connsiteX7" fmla="*/ 211466 w 212396"/>
                  <a:gd name="connsiteY7" fmla="*/ 37222 h 206581"/>
                  <a:gd name="connsiteX8" fmla="*/ 195880 w 212396"/>
                  <a:gd name="connsiteY8" fmla="*/ 38152 h 206581"/>
                  <a:gd name="connsiteX9" fmla="*/ 188668 w 212396"/>
                  <a:gd name="connsiteY9" fmla="*/ 44434 h 206581"/>
                  <a:gd name="connsiteX10" fmla="*/ 183317 w 212396"/>
                  <a:gd name="connsiteY10" fmla="*/ 61416 h 206581"/>
                  <a:gd name="connsiteX11" fmla="*/ 156797 w 212396"/>
                  <a:gd name="connsiteY11" fmla="*/ 206581 h 206581"/>
                  <a:gd name="connsiteX12" fmla="*/ 152377 w 212396"/>
                  <a:gd name="connsiteY12" fmla="*/ 205883 h 206581"/>
                  <a:gd name="connsiteX13" fmla="*/ 60718 w 212396"/>
                  <a:gd name="connsiteY13" fmla="*/ 39083 h 206581"/>
                  <a:gd name="connsiteX14" fmla="*/ 40479 w 212396"/>
                  <a:gd name="connsiteY14" fmla="*/ 150051 h 206581"/>
                  <a:gd name="connsiteX15" fmla="*/ 43736 w 212396"/>
                  <a:gd name="connsiteY15" fmla="*/ 171686 h 206581"/>
                  <a:gd name="connsiteX16" fmla="*/ 58624 w 212396"/>
                  <a:gd name="connsiteY16" fmla="*/ 179828 h 206581"/>
                  <a:gd name="connsiteX17" fmla="*/ 62812 w 212396"/>
                  <a:gd name="connsiteY17" fmla="*/ 180526 h 206581"/>
                  <a:gd name="connsiteX18" fmla="*/ 61881 w 212396"/>
                  <a:gd name="connsiteY18" fmla="*/ 185411 h 206581"/>
                  <a:gd name="connsiteX19" fmla="*/ 0 w 212396"/>
                  <a:gd name="connsiteY19" fmla="*/ 174245 h 206581"/>
                  <a:gd name="connsiteX20" fmla="*/ 930 w 212396"/>
                  <a:gd name="connsiteY20" fmla="*/ 169592 h 206581"/>
                  <a:gd name="connsiteX21" fmla="*/ 22100 w 212396"/>
                  <a:gd name="connsiteY21" fmla="*/ 167266 h 206581"/>
                  <a:gd name="connsiteX22" fmla="*/ 31406 w 212396"/>
                  <a:gd name="connsiteY22" fmla="*/ 148655 h 206581"/>
                  <a:gd name="connsiteX23" fmla="*/ 53739 w 212396"/>
                  <a:gd name="connsiteY23" fmla="*/ 25590 h 206581"/>
                  <a:gd name="connsiteX24" fmla="*/ 50947 w 212396"/>
                  <a:gd name="connsiteY24" fmla="*/ 20239 h 206581"/>
                  <a:gd name="connsiteX25" fmla="*/ 42805 w 212396"/>
                  <a:gd name="connsiteY25" fmla="*/ 9305 h 206581"/>
                  <a:gd name="connsiteX26" fmla="*/ 30941 w 212396"/>
                  <a:gd name="connsiteY26" fmla="*/ 4653 h 206581"/>
                  <a:gd name="connsiteX27" fmla="*/ 31871 w 212396"/>
                  <a:gd name="connsiteY27" fmla="*/ 0 h 206581"/>
                  <a:gd name="connsiteX28" fmla="*/ 93752 w 212396"/>
                  <a:gd name="connsiteY28" fmla="*/ 11167 h 20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396" h="206581">
                    <a:moveTo>
                      <a:pt x="93752" y="11167"/>
                    </a:moveTo>
                    <a:lnTo>
                      <a:pt x="160054" y="134929"/>
                    </a:lnTo>
                    <a:lnTo>
                      <a:pt x="173779" y="60020"/>
                    </a:lnTo>
                    <a:cubicBezTo>
                      <a:pt x="175640" y="49552"/>
                      <a:pt x="175408" y="42107"/>
                      <a:pt x="173081" y="37920"/>
                    </a:cubicBezTo>
                    <a:cubicBezTo>
                      <a:pt x="169824" y="32104"/>
                      <a:pt x="163311" y="28614"/>
                      <a:pt x="153772" y="26986"/>
                    </a:cubicBezTo>
                    <a:lnTo>
                      <a:pt x="154703" y="22101"/>
                    </a:lnTo>
                    <a:lnTo>
                      <a:pt x="212397" y="32569"/>
                    </a:lnTo>
                    <a:lnTo>
                      <a:pt x="211466" y="37222"/>
                    </a:lnTo>
                    <a:cubicBezTo>
                      <a:pt x="204022" y="36757"/>
                      <a:pt x="198671" y="37222"/>
                      <a:pt x="195880" y="38152"/>
                    </a:cubicBezTo>
                    <a:cubicBezTo>
                      <a:pt x="193088" y="39083"/>
                      <a:pt x="190762" y="41177"/>
                      <a:pt x="188668" y="44434"/>
                    </a:cubicBezTo>
                    <a:cubicBezTo>
                      <a:pt x="186574" y="47458"/>
                      <a:pt x="184946" y="53274"/>
                      <a:pt x="183317" y="61416"/>
                    </a:cubicBezTo>
                    <a:lnTo>
                      <a:pt x="156797" y="206581"/>
                    </a:lnTo>
                    <a:lnTo>
                      <a:pt x="152377" y="205883"/>
                    </a:lnTo>
                    <a:lnTo>
                      <a:pt x="60718" y="39083"/>
                    </a:lnTo>
                    <a:lnTo>
                      <a:pt x="40479" y="150051"/>
                    </a:lnTo>
                    <a:cubicBezTo>
                      <a:pt x="38618" y="160054"/>
                      <a:pt x="39781" y="167266"/>
                      <a:pt x="43736" y="171686"/>
                    </a:cubicBezTo>
                    <a:cubicBezTo>
                      <a:pt x="47690" y="176106"/>
                      <a:pt x="52576" y="178665"/>
                      <a:pt x="58624" y="179828"/>
                    </a:cubicBezTo>
                    <a:lnTo>
                      <a:pt x="62812" y="180526"/>
                    </a:lnTo>
                    <a:lnTo>
                      <a:pt x="61881" y="185411"/>
                    </a:lnTo>
                    <a:lnTo>
                      <a:pt x="0" y="174245"/>
                    </a:lnTo>
                    <a:lnTo>
                      <a:pt x="930" y="169592"/>
                    </a:lnTo>
                    <a:cubicBezTo>
                      <a:pt x="10469" y="171220"/>
                      <a:pt x="17680" y="170522"/>
                      <a:pt x="22100" y="167266"/>
                    </a:cubicBezTo>
                    <a:cubicBezTo>
                      <a:pt x="26521" y="164009"/>
                      <a:pt x="29545" y="157960"/>
                      <a:pt x="31406" y="148655"/>
                    </a:cubicBezTo>
                    <a:lnTo>
                      <a:pt x="53739" y="25590"/>
                    </a:lnTo>
                    <a:lnTo>
                      <a:pt x="50947" y="20239"/>
                    </a:lnTo>
                    <a:cubicBezTo>
                      <a:pt x="48156" y="14889"/>
                      <a:pt x="45364" y="11399"/>
                      <a:pt x="42805" y="9305"/>
                    </a:cubicBezTo>
                    <a:cubicBezTo>
                      <a:pt x="40246" y="7444"/>
                      <a:pt x="36291" y="5816"/>
                      <a:pt x="30941" y="4653"/>
                    </a:cubicBezTo>
                    <a:lnTo>
                      <a:pt x="31871" y="0"/>
                    </a:lnTo>
                    <a:lnTo>
                      <a:pt x="93752" y="11167"/>
                    </a:lnTo>
                    <a:close/>
                  </a:path>
                </a:pathLst>
              </a:custGeom>
              <a:grpFill/>
              <a:ln w="23259" cap="flat">
                <a:noFill/>
                <a:prstDash val="solid"/>
                <a:miter/>
              </a:ln>
            </p:spPr>
            <p:txBody>
              <a:bodyPr rtlCol="0" anchor="ctr"/>
              <a:lstStyle/>
              <a:p>
                <a:endParaRPr lang="zh-CN" altLang="en-US"/>
              </a:p>
            </p:txBody>
          </p:sp>
          <p:sp>
            <p:nvSpPr>
              <p:cNvPr id="36" name="任意多边形: 形状 35"/>
              <p:cNvSpPr/>
              <p:nvPr/>
            </p:nvSpPr>
            <p:spPr>
              <a:xfrm>
                <a:off x="8014665" y="6021950"/>
                <a:ext cx="181223" cy="194946"/>
              </a:xfrm>
              <a:custGeom>
                <a:avLst/>
                <a:gdLst>
                  <a:gd name="connsiteX0" fmla="*/ 233 w 181223"/>
                  <a:gd name="connsiteY0" fmla="*/ 26288 h 194946"/>
                  <a:gd name="connsiteX1" fmla="*/ 90728 w 181223"/>
                  <a:gd name="connsiteY1" fmla="*/ 13028 h 194946"/>
                  <a:gd name="connsiteX2" fmla="*/ 91426 w 181223"/>
                  <a:gd name="connsiteY2" fmla="*/ 17913 h 194946"/>
                  <a:gd name="connsiteX3" fmla="*/ 86773 w 181223"/>
                  <a:gd name="connsiteY3" fmla="*/ 18611 h 194946"/>
                  <a:gd name="connsiteX4" fmla="*/ 73048 w 181223"/>
                  <a:gd name="connsiteY4" fmla="*/ 22798 h 194946"/>
                  <a:gd name="connsiteX5" fmla="*/ 68395 w 181223"/>
                  <a:gd name="connsiteY5" fmla="*/ 29545 h 194946"/>
                  <a:gd name="connsiteX6" fmla="*/ 69558 w 181223"/>
                  <a:gd name="connsiteY6" fmla="*/ 48621 h 194946"/>
                  <a:gd name="connsiteX7" fmla="*/ 82121 w 181223"/>
                  <a:gd name="connsiteY7" fmla="*/ 134464 h 194946"/>
                  <a:gd name="connsiteX8" fmla="*/ 90263 w 181223"/>
                  <a:gd name="connsiteY8" fmla="*/ 165172 h 194946"/>
                  <a:gd name="connsiteX9" fmla="*/ 103756 w 181223"/>
                  <a:gd name="connsiteY9" fmla="*/ 176106 h 194946"/>
                  <a:gd name="connsiteX10" fmla="*/ 125158 w 181223"/>
                  <a:gd name="connsiteY10" fmla="*/ 178199 h 194946"/>
                  <a:gd name="connsiteX11" fmla="*/ 148422 w 181223"/>
                  <a:gd name="connsiteY11" fmla="*/ 168196 h 194946"/>
                  <a:gd name="connsiteX12" fmla="*/ 160752 w 181223"/>
                  <a:gd name="connsiteY12" fmla="*/ 148422 h 194946"/>
                  <a:gd name="connsiteX13" fmla="*/ 160054 w 181223"/>
                  <a:gd name="connsiteY13" fmla="*/ 108409 h 194946"/>
                  <a:gd name="connsiteX14" fmla="*/ 149585 w 181223"/>
                  <a:gd name="connsiteY14" fmla="*/ 36757 h 194946"/>
                  <a:gd name="connsiteX15" fmla="*/ 144700 w 181223"/>
                  <a:gd name="connsiteY15" fmla="*/ 20239 h 194946"/>
                  <a:gd name="connsiteX16" fmla="*/ 137488 w 181223"/>
                  <a:gd name="connsiteY16" fmla="*/ 14191 h 194946"/>
                  <a:gd name="connsiteX17" fmla="*/ 120506 w 181223"/>
                  <a:gd name="connsiteY17" fmla="*/ 13493 h 194946"/>
                  <a:gd name="connsiteX18" fmla="*/ 119808 w 181223"/>
                  <a:gd name="connsiteY18" fmla="*/ 8840 h 194946"/>
                  <a:gd name="connsiteX19" fmla="*/ 180526 w 181223"/>
                  <a:gd name="connsiteY19" fmla="*/ 0 h 194946"/>
                  <a:gd name="connsiteX20" fmla="*/ 181224 w 181223"/>
                  <a:gd name="connsiteY20" fmla="*/ 4885 h 194946"/>
                  <a:gd name="connsiteX21" fmla="*/ 177501 w 181223"/>
                  <a:gd name="connsiteY21" fmla="*/ 5351 h 194946"/>
                  <a:gd name="connsiteX22" fmla="*/ 165637 w 181223"/>
                  <a:gd name="connsiteY22" fmla="*/ 10236 h 194946"/>
                  <a:gd name="connsiteX23" fmla="*/ 159821 w 181223"/>
                  <a:gd name="connsiteY23" fmla="*/ 20239 h 194946"/>
                  <a:gd name="connsiteX24" fmla="*/ 160286 w 181223"/>
                  <a:gd name="connsiteY24" fmla="*/ 35361 h 194946"/>
                  <a:gd name="connsiteX25" fmla="*/ 170057 w 181223"/>
                  <a:gd name="connsiteY25" fmla="*/ 102127 h 194946"/>
                  <a:gd name="connsiteX26" fmla="*/ 172616 w 181223"/>
                  <a:gd name="connsiteY26" fmla="*/ 147491 h 194946"/>
                  <a:gd name="connsiteX27" fmla="*/ 156564 w 181223"/>
                  <a:gd name="connsiteY27" fmla="*/ 175640 h 194946"/>
                  <a:gd name="connsiteX28" fmla="*/ 115155 w 181223"/>
                  <a:gd name="connsiteY28" fmla="*/ 193553 h 194946"/>
                  <a:gd name="connsiteX29" fmla="*/ 79096 w 181223"/>
                  <a:gd name="connsiteY29" fmla="*/ 192623 h 194946"/>
                  <a:gd name="connsiteX30" fmla="*/ 52110 w 181223"/>
                  <a:gd name="connsiteY30" fmla="*/ 174943 h 194946"/>
                  <a:gd name="connsiteX31" fmla="*/ 40013 w 181223"/>
                  <a:gd name="connsiteY31" fmla="*/ 141210 h 194946"/>
                  <a:gd name="connsiteX32" fmla="*/ 27451 w 181223"/>
                  <a:gd name="connsiteY32" fmla="*/ 55368 h 194946"/>
                  <a:gd name="connsiteX33" fmla="*/ 23031 w 181223"/>
                  <a:gd name="connsiteY33" fmla="*/ 36757 h 194946"/>
                  <a:gd name="connsiteX34" fmla="*/ 16285 w 181223"/>
                  <a:gd name="connsiteY34" fmla="*/ 31639 h 194946"/>
                  <a:gd name="connsiteX35" fmla="*/ 698 w 181223"/>
                  <a:gd name="connsiteY35" fmla="*/ 31639 h 194946"/>
                  <a:gd name="connsiteX36" fmla="*/ 0 w 181223"/>
                  <a:gd name="connsiteY36" fmla="*/ 26753 h 1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1223" h="194946">
                    <a:moveTo>
                      <a:pt x="233" y="26288"/>
                    </a:moveTo>
                    <a:lnTo>
                      <a:pt x="90728" y="13028"/>
                    </a:lnTo>
                    <a:lnTo>
                      <a:pt x="91426" y="17913"/>
                    </a:lnTo>
                    <a:lnTo>
                      <a:pt x="86773" y="18611"/>
                    </a:lnTo>
                    <a:cubicBezTo>
                      <a:pt x="80027" y="19542"/>
                      <a:pt x="75374" y="20937"/>
                      <a:pt x="73048" y="22798"/>
                    </a:cubicBezTo>
                    <a:cubicBezTo>
                      <a:pt x="70721" y="24660"/>
                      <a:pt x="69093" y="26753"/>
                      <a:pt x="68395" y="29545"/>
                    </a:cubicBezTo>
                    <a:cubicBezTo>
                      <a:pt x="67697" y="32104"/>
                      <a:pt x="67930" y="38618"/>
                      <a:pt x="69558" y="48621"/>
                    </a:cubicBezTo>
                    <a:lnTo>
                      <a:pt x="82121" y="134464"/>
                    </a:lnTo>
                    <a:cubicBezTo>
                      <a:pt x="84447" y="150283"/>
                      <a:pt x="87239" y="160286"/>
                      <a:pt x="90263" y="165172"/>
                    </a:cubicBezTo>
                    <a:cubicBezTo>
                      <a:pt x="93520" y="169825"/>
                      <a:pt x="97940" y="173547"/>
                      <a:pt x="103756" y="176106"/>
                    </a:cubicBezTo>
                    <a:cubicBezTo>
                      <a:pt x="109572" y="178665"/>
                      <a:pt x="116783" y="179363"/>
                      <a:pt x="125158" y="178199"/>
                    </a:cubicBezTo>
                    <a:cubicBezTo>
                      <a:pt x="134696" y="176804"/>
                      <a:pt x="142373" y="173547"/>
                      <a:pt x="148422" y="168196"/>
                    </a:cubicBezTo>
                    <a:cubicBezTo>
                      <a:pt x="154470" y="162845"/>
                      <a:pt x="158658" y="156332"/>
                      <a:pt x="160752" y="148422"/>
                    </a:cubicBezTo>
                    <a:cubicBezTo>
                      <a:pt x="162845" y="140512"/>
                      <a:pt x="162613" y="127019"/>
                      <a:pt x="160054" y="108409"/>
                    </a:cubicBezTo>
                    <a:lnTo>
                      <a:pt x="149585" y="36757"/>
                    </a:lnTo>
                    <a:cubicBezTo>
                      <a:pt x="148422" y="28847"/>
                      <a:pt x="146793" y="23496"/>
                      <a:pt x="144700" y="20239"/>
                    </a:cubicBezTo>
                    <a:cubicBezTo>
                      <a:pt x="142606" y="16983"/>
                      <a:pt x="140047" y="15121"/>
                      <a:pt x="137488" y="14191"/>
                    </a:cubicBezTo>
                    <a:cubicBezTo>
                      <a:pt x="133301" y="12795"/>
                      <a:pt x="127717" y="12562"/>
                      <a:pt x="120506" y="13493"/>
                    </a:cubicBezTo>
                    <a:lnTo>
                      <a:pt x="119808" y="8840"/>
                    </a:lnTo>
                    <a:lnTo>
                      <a:pt x="180526" y="0"/>
                    </a:lnTo>
                    <a:lnTo>
                      <a:pt x="181224" y="4885"/>
                    </a:lnTo>
                    <a:lnTo>
                      <a:pt x="177501" y="5351"/>
                    </a:lnTo>
                    <a:cubicBezTo>
                      <a:pt x="172616" y="6049"/>
                      <a:pt x="168661" y="7677"/>
                      <a:pt x="165637" y="10236"/>
                    </a:cubicBezTo>
                    <a:cubicBezTo>
                      <a:pt x="162613" y="12795"/>
                      <a:pt x="160752" y="16052"/>
                      <a:pt x="159821" y="20239"/>
                    </a:cubicBezTo>
                    <a:cubicBezTo>
                      <a:pt x="159123" y="23264"/>
                      <a:pt x="159356" y="28149"/>
                      <a:pt x="160286" y="35361"/>
                    </a:cubicBezTo>
                    <a:lnTo>
                      <a:pt x="170057" y="102127"/>
                    </a:lnTo>
                    <a:cubicBezTo>
                      <a:pt x="173081" y="122832"/>
                      <a:pt x="174012" y="137953"/>
                      <a:pt x="172616" y="147491"/>
                    </a:cubicBezTo>
                    <a:cubicBezTo>
                      <a:pt x="171220" y="157029"/>
                      <a:pt x="165870" y="166335"/>
                      <a:pt x="156564" y="175640"/>
                    </a:cubicBezTo>
                    <a:cubicBezTo>
                      <a:pt x="147259" y="184946"/>
                      <a:pt x="133301" y="190762"/>
                      <a:pt x="115155" y="193553"/>
                    </a:cubicBezTo>
                    <a:cubicBezTo>
                      <a:pt x="100034" y="195647"/>
                      <a:pt x="87936" y="195415"/>
                      <a:pt x="79096" y="192623"/>
                    </a:cubicBezTo>
                    <a:cubicBezTo>
                      <a:pt x="66999" y="188901"/>
                      <a:pt x="57926" y="182852"/>
                      <a:pt x="52110" y="174943"/>
                    </a:cubicBezTo>
                    <a:cubicBezTo>
                      <a:pt x="46295" y="167033"/>
                      <a:pt x="42107" y="155866"/>
                      <a:pt x="40013" y="141210"/>
                    </a:cubicBezTo>
                    <a:lnTo>
                      <a:pt x="27451" y="55368"/>
                    </a:lnTo>
                    <a:cubicBezTo>
                      <a:pt x="26055" y="45364"/>
                      <a:pt x="24427" y="39083"/>
                      <a:pt x="23031" y="36757"/>
                    </a:cubicBezTo>
                    <a:cubicBezTo>
                      <a:pt x="21635" y="34430"/>
                      <a:pt x="19309" y="32802"/>
                      <a:pt x="16285" y="31639"/>
                    </a:cubicBezTo>
                    <a:cubicBezTo>
                      <a:pt x="13260" y="30475"/>
                      <a:pt x="8142" y="30708"/>
                      <a:pt x="698" y="31639"/>
                    </a:cubicBezTo>
                    <a:lnTo>
                      <a:pt x="0" y="26753"/>
                    </a:lnTo>
                    <a:close/>
                  </a:path>
                </a:pathLst>
              </a:custGeom>
              <a:grpFill/>
              <a:ln w="23259" cap="flat">
                <a:noFill/>
                <a:prstDash val="solid"/>
                <a:miter/>
              </a:ln>
            </p:spPr>
            <p:txBody>
              <a:bodyPr rtlCol="0" anchor="ctr"/>
              <a:lstStyle/>
              <a:p>
                <a:endParaRPr lang="zh-CN" altLang="en-US"/>
              </a:p>
            </p:txBody>
          </p:sp>
          <p:sp>
            <p:nvSpPr>
              <p:cNvPr id="37" name="任意多边形: 形状 36"/>
              <p:cNvSpPr/>
              <p:nvPr/>
            </p:nvSpPr>
            <p:spPr>
              <a:xfrm>
                <a:off x="8179604" y="5962860"/>
                <a:ext cx="212164" cy="229844"/>
              </a:xfrm>
              <a:custGeom>
                <a:avLst/>
                <a:gdLst>
                  <a:gd name="connsiteX0" fmla="*/ 58857 w 212164"/>
                  <a:gd name="connsiteY0" fmla="*/ 41177 h 229844"/>
                  <a:gd name="connsiteX1" fmla="*/ 178665 w 212164"/>
                  <a:gd name="connsiteY1" fmla="*/ 114690 h 229844"/>
                  <a:gd name="connsiteX2" fmla="*/ 152609 w 212164"/>
                  <a:gd name="connsiteY2" fmla="*/ 43038 h 229844"/>
                  <a:gd name="connsiteX3" fmla="*/ 140978 w 212164"/>
                  <a:gd name="connsiteY3" fmla="*/ 24427 h 229844"/>
                  <a:gd name="connsiteX4" fmla="*/ 118644 w 212164"/>
                  <a:gd name="connsiteY4" fmla="*/ 24660 h 229844"/>
                  <a:gd name="connsiteX5" fmla="*/ 117016 w 212164"/>
                  <a:gd name="connsiteY5" fmla="*/ 20007 h 229844"/>
                  <a:gd name="connsiteX6" fmla="*/ 172151 w 212164"/>
                  <a:gd name="connsiteY6" fmla="*/ 0 h 229844"/>
                  <a:gd name="connsiteX7" fmla="*/ 173779 w 212164"/>
                  <a:gd name="connsiteY7" fmla="*/ 4653 h 229844"/>
                  <a:gd name="connsiteX8" fmla="*/ 160752 w 212164"/>
                  <a:gd name="connsiteY8" fmla="*/ 13260 h 229844"/>
                  <a:gd name="connsiteX9" fmla="*/ 157727 w 212164"/>
                  <a:gd name="connsiteY9" fmla="*/ 22333 h 229844"/>
                  <a:gd name="connsiteX10" fmla="*/ 161682 w 212164"/>
                  <a:gd name="connsiteY10" fmla="*/ 39781 h 229844"/>
                  <a:gd name="connsiteX11" fmla="*/ 212164 w 212164"/>
                  <a:gd name="connsiteY11" fmla="*/ 178665 h 229844"/>
                  <a:gd name="connsiteX12" fmla="*/ 207977 w 212164"/>
                  <a:gd name="connsiteY12" fmla="*/ 180293 h 229844"/>
                  <a:gd name="connsiteX13" fmla="*/ 44666 w 212164"/>
                  <a:gd name="connsiteY13" fmla="*/ 82586 h 229844"/>
                  <a:gd name="connsiteX14" fmla="*/ 83284 w 212164"/>
                  <a:gd name="connsiteY14" fmla="*/ 188436 h 229844"/>
                  <a:gd name="connsiteX15" fmla="*/ 97009 w 212164"/>
                  <a:gd name="connsiteY15" fmla="*/ 205418 h 229844"/>
                  <a:gd name="connsiteX16" fmla="*/ 113992 w 212164"/>
                  <a:gd name="connsiteY16" fmla="*/ 204953 h 229844"/>
                  <a:gd name="connsiteX17" fmla="*/ 117947 w 212164"/>
                  <a:gd name="connsiteY17" fmla="*/ 203557 h 229844"/>
                  <a:gd name="connsiteX18" fmla="*/ 119575 w 212164"/>
                  <a:gd name="connsiteY18" fmla="*/ 208210 h 229844"/>
                  <a:gd name="connsiteX19" fmla="*/ 60485 w 212164"/>
                  <a:gd name="connsiteY19" fmla="*/ 229845 h 229844"/>
                  <a:gd name="connsiteX20" fmla="*/ 58857 w 212164"/>
                  <a:gd name="connsiteY20" fmla="*/ 225192 h 229844"/>
                  <a:gd name="connsiteX21" fmla="*/ 76072 w 212164"/>
                  <a:gd name="connsiteY21" fmla="*/ 212630 h 229844"/>
                  <a:gd name="connsiteX22" fmla="*/ 74676 w 212164"/>
                  <a:gd name="connsiteY22" fmla="*/ 191925 h 229844"/>
                  <a:gd name="connsiteX23" fmla="*/ 31871 w 212164"/>
                  <a:gd name="connsiteY23" fmla="*/ 74211 h 229844"/>
                  <a:gd name="connsiteX24" fmla="*/ 26753 w 212164"/>
                  <a:gd name="connsiteY24" fmla="*/ 71187 h 229844"/>
                  <a:gd name="connsiteX25" fmla="*/ 14191 w 212164"/>
                  <a:gd name="connsiteY25" fmla="*/ 65836 h 229844"/>
                  <a:gd name="connsiteX26" fmla="*/ 1628 w 212164"/>
                  <a:gd name="connsiteY26" fmla="*/ 67697 h 229844"/>
                  <a:gd name="connsiteX27" fmla="*/ 0 w 212164"/>
                  <a:gd name="connsiteY27" fmla="*/ 63045 h 229844"/>
                  <a:gd name="connsiteX28" fmla="*/ 59090 w 212164"/>
                  <a:gd name="connsiteY28" fmla="*/ 41409 h 2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64" h="229844">
                    <a:moveTo>
                      <a:pt x="58857" y="41177"/>
                    </a:moveTo>
                    <a:lnTo>
                      <a:pt x="178665" y="114690"/>
                    </a:lnTo>
                    <a:lnTo>
                      <a:pt x="152609" y="43038"/>
                    </a:lnTo>
                    <a:cubicBezTo>
                      <a:pt x="148887" y="33034"/>
                      <a:pt x="144932" y="26753"/>
                      <a:pt x="140978" y="24427"/>
                    </a:cubicBezTo>
                    <a:cubicBezTo>
                      <a:pt x="135394" y="21170"/>
                      <a:pt x="127950" y="21170"/>
                      <a:pt x="118644" y="24660"/>
                    </a:cubicBezTo>
                    <a:lnTo>
                      <a:pt x="117016" y="20007"/>
                    </a:lnTo>
                    <a:lnTo>
                      <a:pt x="172151" y="0"/>
                    </a:lnTo>
                    <a:lnTo>
                      <a:pt x="173779" y="4653"/>
                    </a:lnTo>
                    <a:cubicBezTo>
                      <a:pt x="167033" y="8142"/>
                      <a:pt x="162845" y="10934"/>
                      <a:pt x="160752" y="13260"/>
                    </a:cubicBezTo>
                    <a:cubicBezTo>
                      <a:pt x="158891" y="15587"/>
                      <a:pt x="157727" y="18611"/>
                      <a:pt x="157727" y="22333"/>
                    </a:cubicBezTo>
                    <a:cubicBezTo>
                      <a:pt x="157727" y="26055"/>
                      <a:pt x="158891" y="31871"/>
                      <a:pt x="161682" y="39781"/>
                    </a:cubicBezTo>
                    <a:lnTo>
                      <a:pt x="212164" y="178665"/>
                    </a:lnTo>
                    <a:lnTo>
                      <a:pt x="207977" y="180293"/>
                    </a:lnTo>
                    <a:lnTo>
                      <a:pt x="44666" y="82586"/>
                    </a:lnTo>
                    <a:lnTo>
                      <a:pt x="83284" y="188436"/>
                    </a:lnTo>
                    <a:cubicBezTo>
                      <a:pt x="86773" y="197974"/>
                      <a:pt x="91426" y="203789"/>
                      <a:pt x="97009" y="205418"/>
                    </a:cubicBezTo>
                    <a:cubicBezTo>
                      <a:pt x="102593" y="207279"/>
                      <a:pt x="108176" y="207046"/>
                      <a:pt x="113992" y="204953"/>
                    </a:cubicBezTo>
                    <a:lnTo>
                      <a:pt x="117947" y="203557"/>
                    </a:lnTo>
                    <a:lnTo>
                      <a:pt x="119575" y="208210"/>
                    </a:lnTo>
                    <a:lnTo>
                      <a:pt x="60485" y="229845"/>
                    </a:lnTo>
                    <a:lnTo>
                      <a:pt x="58857" y="225192"/>
                    </a:lnTo>
                    <a:cubicBezTo>
                      <a:pt x="67930" y="221703"/>
                      <a:pt x="73746" y="217515"/>
                      <a:pt x="76072" y="212630"/>
                    </a:cubicBezTo>
                    <a:cubicBezTo>
                      <a:pt x="78398" y="207744"/>
                      <a:pt x="77933" y="200765"/>
                      <a:pt x="74676" y="191925"/>
                    </a:cubicBezTo>
                    <a:lnTo>
                      <a:pt x="31871" y="74211"/>
                    </a:lnTo>
                    <a:lnTo>
                      <a:pt x="26753" y="71187"/>
                    </a:lnTo>
                    <a:cubicBezTo>
                      <a:pt x="21635" y="67930"/>
                      <a:pt x="17448" y="66301"/>
                      <a:pt x="14191" y="65836"/>
                    </a:cubicBezTo>
                    <a:cubicBezTo>
                      <a:pt x="10934" y="65371"/>
                      <a:pt x="6746" y="65836"/>
                      <a:pt x="1628" y="67697"/>
                    </a:cubicBezTo>
                    <a:lnTo>
                      <a:pt x="0" y="63045"/>
                    </a:lnTo>
                    <a:lnTo>
                      <a:pt x="59090" y="41409"/>
                    </a:lnTo>
                    <a:close/>
                  </a:path>
                </a:pathLst>
              </a:custGeom>
              <a:grpFill/>
              <a:ln w="23259" cap="flat">
                <a:noFill/>
                <a:prstDash val="solid"/>
                <a:miter/>
              </a:ln>
            </p:spPr>
            <p:txBody>
              <a:bodyPr rtlCol="0" anchor="ctr"/>
              <a:lstStyle/>
              <a:p>
                <a:endParaRPr lang="zh-CN" altLang="en-US"/>
              </a:p>
            </p:txBody>
          </p:sp>
          <p:sp>
            <p:nvSpPr>
              <p:cNvPr id="38" name="任意多边形: 形状 37"/>
              <p:cNvSpPr/>
              <p:nvPr/>
            </p:nvSpPr>
            <p:spPr>
              <a:xfrm>
                <a:off x="8348963" y="5914239"/>
                <a:ext cx="168428" cy="200067"/>
              </a:xfrm>
              <a:custGeom>
                <a:avLst/>
                <a:gdLst>
                  <a:gd name="connsiteX0" fmla="*/ 166102 w 168428"/>
                  <a:gd name="connsiteY0" fmla="*/ 150050 h 200067"/>
                  <a:gd name="connsiteX1" fmla="*/ 168429 w 168428"/>
                  <a:gd name="connsiteY1" fmla="*/ 154238 h 200067"/>
                  <a:gd name="connsiteX2" fmla="*/ 87936 w 168428"/>
                  <a:gd name="connsiteY2" fmla="*/ 200067 h 200067"/>
                  <a:gd name="connsiteX3" fmla="*/ 85610 w 168428"/>
                  <a:gd name="connsiteY3" fmla="*/ 195880 h 200067"/>
                  <a:gd name="connsiteX4" fmla="*/ 90728 w 168428"/>
                  <a:gd name="connsiteY4" fmla="*/ 193088 h 200067"/>
                  <a:gd name="connsiteX5" fmla="*/ 100034 w 168428"/>
                  <a:gd name="connsiteY5" fmla="*/ 184481 h 200067"/>
                  <a:gd name="connsiteX6" fmla="*/ 101429 w 168428"/>
                  <a:gd name="connsiteY6" fmla="*/ 176338 h 200067"/>
                  <a:gd name="connsiteX7" fmla="*/ 94450 w 168428"/>
                  <a:gd name="connsiteY7" fmla="*/ 161217 h 200067"/>
                  <a:gd name="connsiteX8" fmla="*/ 36757 w 168428"/>
                  <a:gd name="connsiteY8" fmla="*/ 59788 h 200067"/>
                  <a:gd name="connsiteX9" fmla="*/ 26986 w 168428"/>
                  <a:gd name="connsiteY9" fmla="*/ 45829 h 200067"/>
                  <a:gd name="connsiteX10" fmla="*/ 19076 w 168428"/>
                  <a:gd name="connsiteY10" fmla="*/ 43503 h 200067"/>
                  <a:gd name="connsiteX11" fmla="*/ 7444 w 168428"/>
                  <a:gd name="connsiteY11" fmla="*/ 47225 h 200067"/>
                  <a:gd name="connsiteX12" fmla="*/ 2326 w 168428"/>
                  <a:gd name="connsiteY12" fmla="*/ 50017 h 200067"/>
                  <a:gd name="connsiteX13" fmla="*/ 0 w 168428"/>
                  <a:gd name="connsiteY13" fmla="*/ 45829 h 200067"/>
                  <a:gd name="connsiteX14" fmla="*/ 80492 w 168428"/>
                  <a:gd name="connsiteY14" fmla="*/ 0 h 200067"/>
                  <a:gd name="connsiteX15" fmla="*/ 82818 w 168428"/>
                  <a:gd name="connsiteY15" fmla="*/ 4187 h 200067"/>
                  <a:gd name="connsiteX16" fmla="*/ 77700 w 168428"/>
                  <a:gd name="connsiteY16" fmla="*/ 7212 h 200067"/>
                  <a:gd name="connsiteX17" fmla="*/ 68162 w 168428"/>
                  <a:gd name="connsiteY17" fmla="*/ 15819 h 200067"/>
                  <a:gd name="connsiteX18" fmla="*/ 66534 w 168428"/>
                  <a:gd name="connsiteY18" fmla="*/ 23962 h 200067"/>
                  <a:gd name="connsiteX19" fmla="*/ 73513 w 168428"/>
                  <a:gd name="connsiteY19" fmla="*/ 39083 h 200067"/>
                  <a:gd name="connsiteX20" fmla="*/ 131207 w 168428"/>
                  <a:gd name="connsiteY20" fmla="*/ 140512 h 200067"/>
                  <a:gd name="connsiteX21" fmla="*/ 140978 w 168428"/>
                  <a:gd name="connsiteY21" fmla="*/ 154470 h 200067"/>
                  <a:gd name="connsiteX22" fmla="*/ 149120 w 168428"/>
                  <a:gd name="connsiteY22" fmla="*/ 156797 h 200067"/>
                  <a:gd name="connsiteX23" fmla="*/ 160752 w 168428"/>
                  <a:gd name="connsiteY23" fmla="*/ 153075 h 200067"/>
                  <a:gd name="connsiteX24" fmla="*/ 165870 w 168428"/>
                  <a:gd name="connsiteY24" fmla="*/ 150050 h 20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8428" h="200067">
                    <a:moveTo>
                      <a:pt x="166102" y="150050"/>
                    </a:moveTo>
                    <a:lnTo>
                      <a:pt x="168429" y="154238"/>
                    </a:lnTo>
                    <a:lnTo>
                      <a:pt x="87936" y="200067"/>
                    </a:lnTo>
                    <a:lnTo>
                      <a:pt x="85610" y="195880"/>
                    </a:lnTo>
                    <a:lnTo>
                      <a:pt x="90728" y="193088"/>
                    </a:lnTo>
                    <a:cubicBezTo>
                      <a:pt x="95148" y="190529"/>
                      <a:pt x="98405" y="187737"/>
                      <a:pt x="100034" y="184481"/>
                    </a:cubicBezTo>
                    <a:cubicBezTo>
                      <a:pt x="101429" y="182387"/>
                      <a:pt x="101895" y="179595"/>
                      <a:pt x="101429" y="176338"/>
                    </a:cubicBezTo>
                    <a:cubicBezTo>
                      <a:pt x="101429" y="174012"/>
                      <a:pt x="98870" y="169126"/>
                      <a:pt x="94450" y="161217"/>
                    </a:cubicBezTo>
                    <a:lnTo>
                      <a:pt x="36757" y="59788"/>
                    </a:lnTo>
                    <a:cubicBezTo>
                      <a:pt x="32336" y="51878"/>
                      <a:pt x="29080" y="47225"/>
                      <a:pt x="26986" y="45829"/>
                    </a:cubicBezTo>
                    <a:cubicBezTo>
                      <a:pt x="25125" y="44433"/>
                      <a:pt x="22333" y="43503"/>
                      <a:pt x="19076" y="43503"/>
                    </a:cubicBezTo>
                    <a:cubicBezTo>
                      <a:pt x="15819" y="43503"/>
                      <a:pt x="11864" y="44666"/>
                      <a:pt x="7444" y="47225"/>
                    </a:cubicBezTo>
                    <a:lnTo>
                      <a:pt x="2326" y="50017"/>
                    </a:lnTo>
                    <a:lnTo>
                      <a:pt x="0" y="45829"/>
                    </a:lnTo>
                    <a:lnTo>
                      <a:pt x="80492" y="0"/>
                    </a:lnTo>
                    <a:lnTo>
                      <a:pt x="82818" y="4187"/>
                    </a:lnTo>
                    <a:lnTo>
                      <a:pt x="77700" y="7212"/>
                    </a:lnTo>
                    <a:cubicBezTo>
                      <a:pt x="73280" y="9771"/>
                      <a:pt x="70024" y="12562"/>
                      <a:pt x="68162" y="15819"/>
                    </a:cubicBezTo>
                    <a:cubicBezTo>
                      <a:pt x="66767" y="17913"/>
                      <a:pt x="66301" y="20705"/>
                      <a:pt x="66534" y="23962"/>
                    </a:cubicBezTo>
                    <a:cubicBezTo>
                      <a:pt x="66534" y="26288"/>
                      <a:pt x="69093" y="31173"/>
                      <a:pt x="73513" y="39083"/>
                    </a:cubicBezTo>
                    <a:lnTo>
                      <a:pt x="131207" y="140512"/>
                    </a:lnTo>
                    <a:cubicBezTo>
                      <a:pt x="135627" y="148422"/>
                      <a:pt x="138884" y="153075"/>
                      <a:pt x="140978" y="154470"/>
                    </a:cubicBezTo>
                    <a:cubicBezTo>
                      <a:pt x="143071" y="155866"/>
                      <a:pt x="145630" y="156797"/>
                      <a:pt x="149120" y="156797"/>
                    </a:cubicBezTo>
                    <a:cubicBezTo>
                      <a:pt x="152609" y="156797"/>
                      <a:pt x="156332" y="155634"/>
                      <a:pt x="160752" y="153075"/>
                    </a:cubicBezTo>
                    <a:lnTo>
                      <a:pt x="165870" y="150050"/>
                    </a:lnTo>
                    <a:close/>
                  </a:path>
                </a:pathLst>
              </a:custGeom>
              <a:grpFill/>
              <a:ln w="23259" cap="flat">
                <a:noFill/>
                <a:prstDash val="solid"/>
                <a:miter/>
              </a:ln>
            </p:spPr>
            <p:txBody>
              <a:bodyPr rtlCol="0" anchor="ctr"/>
              <a:lstStyle/>
              <a:p>
                <a:endParaRPr lang="zh-CN" altLang="en-US"/>
              </a:p>
            </p:txBody>
          </p:sp>
          <p:sp>
            <p:nvSpPr>
              <p:cNvPr id="39" name="任意多边形: 形状 38"/>
              <p:cNvSpPr/>
              <p:nvPr/>
            </p:nvSpPr>
            <p:spPr>
              <a:xfrm>
                <a:off x="8422941" y="5803970"/>
                <a:ext cx="187970" cy="203091"/>
              </a:xfrm>
              <a:custGeom>
                <a:avLst/>
                <a:gdLst>
                  <a:gd name="connsiteX0" fmla="*/ 145165 w 187970"/>
                  <a:gd name="connsiteY0" fmla="*/ 0 h 203091"/>
                  <a:gd name="connsiteX1" fmla="*/ 148189 w 187970"/>
                  <a:gd name="connsiteY1" fmla="*/ 3722 h 203091"/>
                  <a:gd name="connsiteX2" fmla="*/ 141443 w 187970"/>
                  <a:gd name="connsiteY2" fmla="*/ 22798 h 203091"/>
                  <a:gd name="connsiteX3" fmla="*/ 148422 w 187970"/>
                  <a:gd name="connsiteY3" fmla="*/ 56996 h 203091"/>
                  <a:gd name="connsiteX4" fmla="*/ 187970 w 187970"/>
                  <a:gd name="connsiteY4" fmla="*/ 200300 h 203091"/>
                  <a:gd name="connsiteX5" fmla="*/ 184713 w 187970"/>
                  <a:gd name="connsiteY5" fmla="*/ 203091 h 203091"/>
                  <a:gd name="connsiteX6" fmla="*/ 47923 w 187970"/>
                  <a:gd name="connsiteY6" fmla="*/ 133533 h 203091"/>
                  <a:gd name="connsiteX7" fmla="*/ 17448 w 187970"/>
                  <a:gd name="connsiteY7" fmla="*/ 119808 h 203091"/>
                  <a:gd name="connsiteX8" fmla="*/ 3024 w 187970"/>
                  <a:gd name="connsiteY8" fmla="*/ 124460 h 203091"/>
                  <a:gd name="connsiteX9" fmla="*/ 0 w 187970"/>
                  <a:gd name="connsiteY9" fmla="*/ 120738 h 203091"/>
                  <a:gd name="connsiteX10" fmla="*/ 65371 w 187970"/>
                  <a:gd name="connsiteY10" fmla="*/ 66534 h 203091"/>
                  <a:gd name="connsiteX11" fmla="*/ 68395 w 187970"/>
                  <a:gd name="connsiteY11" fmla="*/ 70256 h 203091"/>
                  <a:gd name="connsiteX12" fmla="*/ 66069 w 187970"/>
                  <a:gd name="connsiteY12" fmla="*/ 72117 h 203091"/>
                  <a:gd name="connsiteX13" fmla="*/ 55833 w 187970"/>
                  <a:gd name="connsiteY13" fmla="*/ 84447 h 203091"/>
                  <a:gd name="connsiteX14" fmla="*/ 57228 w 187970"/>
                  <a:gd name="connsiteY14" fmla="*/ 90728 h 203091"/>
                  <a:gd name="connsiteX15" fmla="*/ 61649 w 187970"/>
                  <a:gd name="connsiteY15" fmla="*/ 94218 h 203091"/>
                  <a:gd name="connsiteX16" fmla="*/ 78166 w 187970"/>
                  <a:gd name="connsiteY16" fmla="*/ 103058 h 203091"/>
                  <a:gd name="connsiteX17" fmla="*/ 163543 w 187970"/>
                  <a:gd name="connsiteY17" fmla="*/ 146793 h 203091"/>
                  <a:gd name="connsiteX18" fmla="*/ 140280 w 187970"/>
                  <a:gd name="connsiteY18" fmla="*/ 63975 h 203091"/>
                  <a:gd name="connsiteX19" fmla="*/ 133999 w 187970"/>
                  <a:gd name="connsiteY19" fmla="*/ 44433 h 203091"/>
                  <a:gd name="connsiteX20" fmla="*/ 129811 w 187970"/>
                  <a:gd name="connsiteY20" fmla="*/ 37222 h 203091"/>
                  <a:gd name="connsiteX21" fmla="*/ 123762 w 187970"/>
                  <a:gd name="connsiteY21" fmla="*/ 33267 h 203091"/>
                  <a:gd name="connsiteX22" fmla="*/ 116085 w 187970"/>
                  <a:gd name="connsiteY22" fmla="*/ 33732 h 203091"/>
                  <a:gd name="connsiteX23" fmla="*/ 103058 w 187970"/>
                  <a:gd name="connsiteY23" fmla="*/ 41642 h 203091"/>
                  <a:gd name="connsiteX24" fmla="*/ 100034 w 187970"/>
                  <a:gd name="connsiteY24" fmla="*/ 37920 h 203091"/>
                  <a:gd name="connsiteX25" fmla="*/ 144932 w 187970"/>
                  <a:gd name="connsiteY25" fmla="*/ 698 h 20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970" h="203091">
                    <a:moveTo>
                      <a:pt x="145165" y="0"/>
                    </a:moveTo>
                    <a:lnTo>
                      <a:pt x="148189" y="3722"/>
                    </a:lnTo>
                    <a:cubicBezTo>
                      <a:pt x="144002" y="8607"/>
                      <a:pt x="141675" y="14889"/>
                      <a:pt x="141443" y="22798"/>
                    </a:cubicBezTo>
                    <a:cubicBezTo>
                      <a:pt x="141443" y="28614"/>
                      <a:pt x="143769" y="39781"/>
                      <a:pt x="148422" y="56996"/>
                    </a:cubicBezTo>
                    <a:lnTo>
                      <a:pt x="187970" y="200300"/>
                    </a:lnTo>
                    <a:lnTo>
                      <a:pt x="184713" y="203091"/>
                    </a:lnTo>
                    <a:lnTo>
                      <a:pt x="47923" y="133533"/>
                    </a:lnTo>
                    <a:cubicBezTo>
                      <a:pt x="31406" y="125158"/>
                      <a:pt x="21402" y="120506"/>
                      <a:pt x="17448" y="119808"/>
                    </a:cubicBezTo>
                    <a:cubicBezTo>
                      <a:pt x="13725" y="119110"/>
                      <a:pt x="8840" y="120738"/>
                      <a:pt x="3024" y="124460"/>
                    </a:cubicBezTo>
                    <a:lnTo>
                      <a:pt x="0" y="120738"/>
                    </a:lnTo>
                    <a:lnTo>
                      <a:pt x="65371" y="66534"/>
                    </a:lnTo>
                    <a:lnTo>
                      <a:pt x="68395" y="70256"/>
                    </a:lnTo>
                    <a:lnTo>
                      <a:pt x="66069" y="72117"/>
                    </a:lnTo>
                    <a:cubicBezTo>
                      <a:pt x="60253" y="77003"/>
                      <a:pt x="56763" y="81190"/>
                      <a:pt x="55833" y="84447"/>
                    </a:cubicBezTo>
                    <a:cubicBezTo>
                      <a:pt x="55135" y="86773"/>
                      <a:pt x="55600" y="88867"/>
                      <a:pt x="57228" y="90728"/>
                    </a:cubicBezTo>
                    <a:cubicBezTo>
                      <a:pt x="58159" y="91891"/>
                      <a:pt x="59788" y="93055"/>
                      <a:pt x="61649" y="94218"/>
                    </a:cubicBezTo>
                    <a:cubicBezTo>
                      <a:pt x="63510" y="95381"/>
                      <a:pt x="69093" y="98405"/>
                      <a:pt x="78166" y="103058"/>
                    </a:cubicBezTo>
                    <a:lnTo>
                      <a:pt x="163543" y="146793"/>
                    </a:lnTo>
                    <a:lnTo>
                      <a:pt x="140280" y="63975"/>
                    </a:lnTo>
                    <a:cubicBezTo>
                      <a:pt x="137488" y="53972"/>
                      <a:pt x="135394" y="47458"/>
                      <a:pt x="133999" y="44433"/>
                    </a:cubicBezTo>
                    <a:cubicBezTo>
                      <a:pt x="132603" y="41409"/>
                      <a:pt x="131207" y="38850"/>
                      <a:pt x="129811" y="37222"/>
                    </a:cubicBezTo>
                    <a:cubicBezTo>
                      <a:pt x="128183" y="35128"/>
                      <a:pt x="126089" y="33965"/>
                      <a:pt x="123762" y="33267"/>
                    </a:cubicBezTo>
                    <a:cubicBezTo>
                      <a:pt x="121436" y="32569"/>
                      <a:pt x="118877" y="32802"/>
                      <a:pt x="116085" y="33732"/>
                    </a:cubicBezTo>
                    <a:cubicBezTo>
                      <a:pt x="112131" y="34895"/>
                      <a:pt x="107943" y="37687"/>
                      <a:pt x="103058" y="41642"/>
                    </a:cubicBezTo>
                    <a:lnTo>
                      <a:pt x="100034" y="37920"/>
                    </a:lnTo>
                    <a:lnTo>
                      <a:pt x="144932" y="698"/>
                    </a:lnTo>
                    <a:close/>
                  </a:path>
                </a:pathLst>
              </a:custGeom>
              <a:grpFill/>
              <a:ln w="23259" cap="flat">
                <a:noFill/>
                <a:prstDash val="solid"/>
                <a:miter/>
              </a:ln>
            </p:spPr>
            <p:txBody>
              <a:bodyPr rtlCol="0" anchor="ctr"/>
              <a:lstStyle/>
              <a:p>
                <a:endParaRPr lang="zh-CN" altLang="en-US"/>
              </a:p>
            </p:txBody>
          </p:sp>
          <p:sp>
            <p:nvSpPr>
              <p:cNvPr id="40" name="任意多边形: 形状 39"/>
              <p:cNvSpPr/>
              <p:nvPr/>
            </p:nvSpPr>
            <p:spPr>
              <a:xfrm>
                <a:off x="8553916" y="5698120"/>
                <a:ext cx="234032" cy="224494"/>
              </a:xfrm>
              <a:custGeom>
                <a:avLst/>
                <a:gdLst>
                  <a:gd name="connsiteX0" fmla="*/ 49086 w 234032"/>
                  <a:gd name="connsiteY0" fmla="*/ 70721 h 224494"/>
                  <a:gd name="connsiteX1" fmla="*/ 107013 w 234032"/>
                  <a:gd name="connsiteY1" fmla="*/ 113759 h 224494"/>
                  <a:gd name="connsiteX2" fmla="*/ 109106 w 234032"/>
                  <a:gd name="connsiteY2" fmla="*/ 110968 h 224494"/>
                  <a:gd name="connsiteX3" fmla="*/ 115155 w 234032"/>
                  <a:gd name="connsiteY3" fmla="*/ 84912 h 224494"/>
                  <a:gd name="connsiteX4" fmla="*/ 95846 w 234032"/>
                  <a:gd name="connsiteY4" fmla="*/ 58624 h 224494"/>
                  <a:gd name="connsiteX5" fmla="*/ 98870 w 234032"/>
                  <a:gd name="connsiteY5" fmla="*/ 54669 h 224494"/>
                  <a:gd name="connsiteX6" fmla="*/ 173547 w 234032"/>
                  <a:gd name="connsiteY6" fmla="*/ 110037 h 224494"/>
                  <a:gd name="connsiteX7" fmla="*/ 170522 w 234032"/>
                  <a:gd name="connsiteY7" fmla="*/ 113992 h 224494"/>
                  <a:gd name="connsiteX8" fmla="*/ 146561 w 234032"/>
                  <a:gd name="connsiteY8" fmla="*/ 104454 h 224494"/>
                  <a:gd name="connsiteX9" fmla="*/ 129113 w 234032"/>
                  <a:gd name="connsiteY9" fmla="*/ 106082 h 224494"/>
                  <a:gd name="connsiteX10" fmla="*/ 114922 w 234032"/>
                  <a:gd name="connsiteY10" fmla="*/ 119575 h 224494"/>
                  <a:gd name="connsiteX11" fmla="*/ 155169 w 234032"/>
                  <a:gd name="connsiteY11" fmla="*/ 149352 h 224494"/>
                  <a:gd name="connsiteX12" fmla="*/ 170290 w 234032"/>
                  <a:gd name="connsiteY12" fmla="*/ 159123 h 224494"/>
                  <a:gd name="connsiteX13" fmla="*/ 177269 w 234032"/>
                  <a:gd name="connsiteY13" fmla="*/ 158658 h 224494"/>
                  <a:gd name="connsiteX14" fmla="*/ 185411 w 234032"/>
                  <a:gd name="connsiteY14" fmla="*/ 150981 h 224494"/>
                  <a:gd name="connsiteX15" fmla="*/ 191692 w 234032"/>
                  <a:gd name="connsiteY15" fmla="*/ 142373 h 224494"/>
                  <a:gd name="connsiteX16" fmla="*/ 206116 w 234032"/>
                  <a:gd name="connsiteY16" fmla="*/ 103523 h 224494"/>
                  <a:gd name="connsiteX17" fmla="*/ 190762 w 234032"/>
                  <a:gd name="connsiteY17" fmla="*/ 65371 h 224494"/>
                  <a:gd name="connsiteX18" fmla="*/ 193553 w 234032"/>
                  <a:gd name="connsiteY18" fmla="*/ 61416 h 224494"/>
                  <a:gd name="connsiteX19" fmla="*/ 234032 w 234032"/>
                  <a:gd name="connsiteY19" fmla="*/ 101429 h 224494"/>
                  <a:gd name="connsiteX20" fmla="*/ 142839 w 234032"/>
                  <a:gd name="connsiteY20" fmla="*/ 224494 h 224494"/>
                  <a:gd name="connsiteX21" fmla="*/ 138884 w 234032"/>
                  <a:gd name="connsiteY21" fmla="*/ 221702 h 224494"/>
                  <a:gd name="connsiteX22" fmla="*/ 142373 w 234032"/>
                  <a:gd name="connsiteY22" fmla="*/ 217050 h 224494"/>
                  <a:gd name="connsiteX23" fmla="*/ 147491 w 234032"/>
                  <a:gd name="connsiteY23" fmla="*/ 205418 h 224494"/>
                  <a:gd name="connsiteX24" fmla="*/ 145630 w 234032"/>
                  <a:gd name="connsiteY24" fmla="*/ 197508 h 224494"/>
                  <a:gd name="connsiteX25" fmla="*/ 133301 w 234032"/>
                  <a:gd name="connsiteY25" fmla="*/ 186574 h 224494"/>
                  <a:gd name="connsiteX26" fmla="*/ 39548 w 234032"/>
                  <a:gd name="connsiteY26" fmla="*/ 117016 h 224494"/>
                  <a:gd name="connsiteX27" fmla="*/ 27219 w 234032"/>
                  <a:gd name="connsiteY27" fmla="*/ 108641 h 224494"/>
                  <a:gd name="connsiteX28" fmla="*/ 18611 w 234032"/>
                  <a:gd name="connsiteY28" fmla="*/ 108409 h 224494"/>
                  <a:gd name="connsiteX29" fmla="*/ 7444 w 234032"/>
                  <a:gd name="connsiteY29" fmla="*/ 117249 h 224494"/>
                  <a:gd name="connsiteX30" fmla="*/ 3955 w 234032"/>
                  <a:gd name="connsiteY30" fmla="*/ 121901 h 224494"/>
                  <a:gd name="connsiteX31" fmla="*/ 0 w 234032"/>
                  <a:gd name="connsiteY31" fmla="*/ 119110 h 224494"/>
                  <a:gd name="connsiteX32" fmla="*/ 88402 w 234032"/>
                  <a:gd name="connsiteY32" fmla="*/ 0 h 224494"/>
                  <a:gd name="connsiteX33" fmla="*/ 130509 w 234032"/>
                  <a:gd name="connsiteY33" fmla="*/ 31173 h 224494"/>
                  <a:gd name="connsiteX34" fmla="*/ 127485 w 234032"/>
                  <a:gd name="connsiteY34" fmla="*/ 35128 h 224494"/>
                  <a:gd name="connsiteX35" fmla="*/ 98870 w 234032"/>
                  <a:gd name="connsiteY35" fmla="*/ 27218 h 224494"/>
                  <a:gd name="connsiteX36" fmla="*/ 77468 w 234032"/>
                  <a:gd name="connsiteY36" fmla="*/ 35593 h 224494"/>
                  <a:gd name="connsiteX37" fmla="*/ 59322 w 234032"/>
                  <a:gd name="connsiteY37" fmla="*/ 56298 h 224494"/>
                  <a:gd name="connsiteX38" fmla="*/ 48388 w 234032"/>
                  <a:gd name="connsiteY38" fmla="*/ 70954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4032" h="224494">
                    <a:moveTo>
                      <a:pt x="49086" y="70721"/>
                    </a:moveTo>
                    <a:lnTo>
                      <a:pt x="107013" y="113759"/>
                    </a:lnTo>
                    <a:lnTo>
                      <a:pt x="109106" y="110968"/>
                    </a:lnTo>
                    <a:cubicBezTo>
                      <a:pt x="115853" y="101895"/>
                      <a:pt x="117714" y="93287"/>
                      <a:pt x="115155" y="84912"/>
                    </a:cubicBezTo>
                    <a:cubicBezTo>
                      <a:pt x="112596" y="76770"/>
                      <a:pt x="106082" y="67930"/>
                      <a:pt x="95846" y="58624"/>
                    </a:cubicBezTo>
                    <a:lnTo>
                      <a:pt x="98870" y="54669"/>
                    </a:lnTo>
                    <a:lnTo>
                      <a:pt x="173547" y="110037"/>
                    </a:lnTo>
                    <a:lnTo>
                      <a:pt x="170522" y="113992"/>
                    </a:lnTo>
                    <a:cubicBezTo>
                      <a:pt x="161682" y="108874"/>
                      <a:pt x="153773" y="105617"/>
                      <a:pt x="146561" y="104454"/>
                    </a:cubicBezTo>
                    <a:cubicBezTo>
                      <a:pt x="139349" y="103291"/>
                      <a:pt x="133533" y="103756"/>
                      <a:pt x="129113" y="106082"/>
                    </a:cubicBezTo>
                    <a:cubicBezTo>
                      <a:pt x="124693" y="108409"/>
                      <a:pt x="119808" y="112829"/>
                      <a:pt x="114922" y="119575"/>
                    </a:cubicBezTo>
                    <a:lnTo>
                      <a:pt x="155169" y="149352"/>
                    </a:lnTo>
                    <a:cubicBezTo>
                      <a:pt x="163078" y="155168"/>
                      <a:pt x="167963" y="158425"/>
                      <a:pt x="170290" y="159123"/>
                    </a:cubicBezTo>
                    <a:cubicBezTo>
                      <a:pt x="172616" y="159821"/>
                      <a:pt x="174943" y="159588"/>
                      <a:pt x="177269" y="158658"/>
                    </a:cubicBezTo>
                    <a:cubicBezTo>
                      <a:pt x="179828" y="157727"/>
                      <a:pt x="182387" y="155168"/>
                      <a:pt x="185411" y="150981"/>
                    </a:cubicBezTo>
                    <a:lnTo>
                      <a:pt x="191692" y="142373"/>
                    </a:lnTo>
                    <a:cubicBezTo>
                      <a:pt x="201463" y="129113"/>
                      <a:pt x="206348" y="116085"/>
                      <a:pt x="206116" y="103523"/>
                    </a:cubicBezTo>
                    <a:cubicBezTo>
                      <a:pt x="206116" y="90961"/>
                      <a:pt x="200765" y="78166"/>
                      <a:pt x="190762" y="65371"/>
                    </a:cubicBezTo>
                    <a:lnTo>
                      <a:pt x="193553" y="61416"/>
                    </a:lnTo>
                    <a:lnTo>
                      <a:pt x="234032" y="101429"/>
                    </a:lnTo>
                    <a:lnTo>
                      <a:pt x="142839" y="224494"/>
                    </a:lnTo>
                    <a:lnTo>
                      <a:pt x="138884" y="221702"/>
                    </a:lnTo>
                    <a:lnTo>
                      <a:pt x="142373" y="217050"/>
                    </a:lnTo>
                    <a:cubicBezTo>
                      <a:pt x="145398" y="212862"/>
                      <a:pt x="147259" y="209140"/>
                      <a:pt x="147491" y="205418"/>
                    </a:cubicBezTo>
                    <a:cubicBezTo>
                      <a:pt x="147957" y="202859"/>
                      <a:pt x="147259" y="200300"/>
                      <a:pt x="145630" y="197508"/>
                    </a:cubicBezTo>
                    <a:cubicBezTo>
                      <a:pt x="144467" y="195415"/>
                      <a:pt x="140280" y="191925"/>
                      <a:pt x="133301" y="186574"/>
                    </a:cubicBezTo>
                    <a:lnTo>
                      <a:pt x="39548" y="117016"/>
                    </a:lnTo>
                    <a:cubicBezTo>
                      <a:pt x="33034" y="112131"/>
                      <a:pt x="29080" y="109572"/>
                      <a:pt x="27219" y="108641"/>
                    </a:cubicBezTo>
                    <a:cubicBezTo>
                      <a:pt x="24194" y="107478"/>
                      <a:pt x="21403" y="107478"/>
                      <a:pt x="18611" y="108409"/>
                    </a:cubicBezTo>
                    <a:cubicBezTo>
                      <a:pt x="14656" y="109572"/>
                      <a:pt x="10934" y="112596"/>
                      <a:pt x="7444" y="117249"/>
                    </a:cubicBezTo>
                    <a:lnTo>
                      <a:pt x="3955" y="121901"/>
                    </a:lnTo>
                    <a:lnTo>
                      <a:pt x="0" y="119110"/>
                    </a:lnTo>
                    <a:lnTo>
                      <a:pt x="88402" y="0"/>
                    </a:lnTo>
                    <a:lnTo>
                      <a:pt x="130509" y="31173"/>
                    </a:lnTo>
                    <a:lnTo>
                      <a:pt x="127485" y="35128"/>
                    </a:lnTo>
                    <a:cubicBezTo>
                      <a:pt x="115620" y="29545"/>
                      <a:pt x="106082" y="26986"/>
                      <a:pt x="98870" y="27218"/>
                    </a:cubicBezTo>
                    <a:cubicBezTo>
                      <a:pt x="91659" y="27684"/>
                      <a:pt x="84447" y="30243"/>
                      <a:pt x="77468" y="35593"/>
                    </a:cubicBezTo>
                    <a:cubicBezTo>
                      <a:pt x="73280" y="38618"/>
                      <a:pt x="67232" y="45364"/>
                      <a:pt x="59322" y="56298"/>
                    </a:cubicBezTo>
                    <a:lnTo>
                      <a:pt x="48388" y="70954"/>
                    </a:lnTo>
                    <a:close/>
                  </a:path>
                </a:pathLst>
              </a:custGeom>
              <a:grpFill/>
              <a:ln w="23259" cap="flat">
                <a:noFill/>
                <a:prstDash val="solid"/>
                <a:miter/>
              </a:ln>
            </p:spPr>
            <p:txBody>
              <a:bodyPr rtlCol="0" anchor="ctr"/>
              <a:lstStyle/>
              <a:p>
                <a:endParaRPr lang="zh-CN" altLang="en-US"/>
              </a:p>
            </p:txBody>
          </p:sp>
          <p:sp>
            <p:nvSpPr>
              <p:cNvPr id="41" name="任意多边形: 形状 40"/>
              <p:cNvSpPr/>
              <p:nvPr/>
            </p:nvSpPr>
            <p:spPr>
              <a:xfrm>
                <a:off x="8648366" y="5559088"/>
                <a:ext cx="235195" cy="202774"/>
              </a:xfrm>
              <a:custGeom>
                <a:avLst/>
                <a:gdLst>
                  <a:gd name="connsiteX0" fmla="*/ 113992 w 235195"/>
                  <a:gd name="connsiteY0" fmla="*/ 111116 h 202774"/>
                  <a:gd name="connsiteX1" fmla="*/ 160286 w 235195"/>
                  <a:gd name="connsiteY1" fmla="*/ 129494 h 202774"/>
                  <a:gd name="connsiteX2" fmla="*/ 177734 w 235195"/>
                  <a:gd name="connsiteY2" fmla="*/ 134612 h 202774"/>
                  <a:gd name="connsiteX3" fmla="*/ 185644 w 235195"/>
                  <a:gd name="connsiteY3" fmla="*/ 131123 h 202774"/>
                  <a:gd name="connsiteX4" fmla="*/ 193786 w 235195"/>
                  <a:gd name="connsiteY4" fmla="*/ 116466 h 202774"/>
                  <a:gd name="connsiteX5" fmla="*/ 198206 w 235195"/>
                  <a:gd name="connsiteY5" fmla="*/ 118327 h 202774"/>
                  <a:gd name="connsiteX6" fmla="*/ 164706 w 235195"/>
                  <a:gd name="connsiteY6" fmla="*/ 202774 h 202774"/>
                  <a:gd name="connsiteX7" fmla="*/ 160286 w 235195"/>
                  <a:gd name="connsiteY7" fmla="*/ 200913 h 202774"/>
                  <a:gd name="connsiteX8" fmla="*/ 164241 w 235195"/>
                  <a:gd name="connsiteY8" fmla="*/ 184629 h 202774"/>
                  <a:gd name="connsiteX9" fmla="*/ 160984 w 235195"/>
                  <a:gd name="connsiteY9" fmla="*/ 176719 h 202774"/>
                  <a:gd name="connsiteX10" fmla="*/ 144932 w 235195"/>
                  <a:gd name="connsiteY10" fmla="*/ 168344 h 202774"/>
                  <a:gd name="connsiteX11" fmla="*/ 37920 w 235195"/>
                  <a:gd name="connsiteY11" fmla="*/ 125772 h 202774"/>
                  <a:gd name="connsiteX12" fmla="*/ 20472 w 235195"/>
                  <a:gd name="connsiteY12" fmla="*/ 120654 h 202774"/>
                  <a:gd name="connsiteX13" fmla="*/ 12562 w 235195"/>
                  <a:gd name="connsiteY13" fmla="*/ 124143 h 202774"/>
                  <a:gd name="connsiteX14" fmla="*/ 4420 w 235195"/>
                  <a:gd name="connsiteY14" fmla="*/ 138799 h 202774"/>
                  <a:gd name="connsiteX15" fmla="*/ 0 w 235195"/>
                  <a:gd name="connsiteY15" fmla="*/ 136938 h 202774"/>
                  <a:gd name="connsiteX16" fmla="*/ 30475 w 235195"/>
                  <a:gd name="connsiteY16" fmla="*/ 60401 h 202774"/>
                  <a:gd name="connsiteX17" fmla="*/ 52110 w 235195"/>
                  <a:gd name="connsiteY17" fmla="*/ 18294 h 202774"/>
                  <a:gd name="connsiteX18" fmla="*/ 76305 w 235195"/>
                  <a:gd name="connsiteY18" fmla="*/ 1777 h 202774"/>
                  <a:gd name="connsiteX19" fmla="*/ 105849 w 235195"/>
                  <a:gd name="connsiteY19" fmla="*/ 3405 h 202774"/>
                  <a:gd name="connsiteX20" fmla="*/ 130741 w 235195"/>
                  <a:gd name="connsiteY20" fmla="*/ 28530 h 202774"/>
                  <a:gd name="connsiteX21" fmla="*/ 132835 w 235195"/>
                  <a:gd name="connsiteY21" fmla="*/ 56446 h 202774"/>
                  <a:gd name="connsiteX22" fmla="*/ 204255 w 235195"/>
                  <a:gd name="connsiteY22" fmla="*/ 38999 h 202774"/>
                  <a:gd name="connsiteX23" fmla="*/ 222168 w 235195"/>
                  <a:gd name="connsiteY23" fmla="*/ 33183 h 202774"/>
                  <a:gd name="connsiteX24" fmla="*/ 230775 w 235195"/>
                  <a:gd name="connsiteY24" fmla="*/ 23179 h 202774"/>
                  <a:gd name="connsiteX25" fmla="*/ 235195 w 235195"/>
                  <a:gd name="connsiteY25" fmla="*/ 25040 h 202774"/>
                  <a:gd name="connsiteX26" fmla="*/ 214490 w 235195"/>
                  <a:gd name="connsiteY26" fmla="*/ 76918 h 202774"/>
                  <a:gd name="connsiteX27" fmla="*/ 118179 w 235195"/>
                  <a:gd name="connsiteY27" fmla="*/ 100182 h 202774"/>
                  <a:gd name="connsiteX28" fmla="*/ 113992 w 235195"/>
                  <a:gd name="connsiteY28" fmla="*/ 111116 h 202774"/>
                  <a:gd name="connsiteX29" fmla="*/ 33267 w 235195"/>
                  <a:gd name="connsiteY29" fmla="*/ 79012 h 202774"/>
                  <a:gd name="connsiteX30" fmla="*/ 105384 w 235195"/>
                  <a:gd name="connsiteY30" fmla="*/ 107626 h 202774"/>
                  <a:gd name="connsiteX31" fmla="*/ 108176 w 235195"/>
                  <a:gd name="connsiteY31" fmla="*/ 100647 h 202774"/>
                  <a:gd name="connsiteX32" fmla="*/ 115155 w 235195"/>
                  <a:gd name="connsiteY32" fmla="*/ 74127 h 202774"/>
                  <a:gd name="connsiteX33" fmla="*/ 109339 w 235195"/>
                  <a:gd name="connsiteY33" fmla="*/ 56446 h 202774"/>
                  <a:gd name="connsiteX34" fmla="*/ 90030 w 235195"/>
                  <a:gd name="connsiteY34" fmla="*/ 43186 h 202774"/>
                  <a:gd name="connsiteX35" fmla="*/ 58624 w 235195"/>
                  <a:gd name="connsiteY35" fmla="*/ 40860 h 202774"/>
                  <a:gd name="connsiteX36" fmla="*/ 38385 w 235195"/>
                  <a:gd name="connsiteY36" fmla="*/ 65752 h 202774"/>
                  <a:gd name="connsiteX37" fmla="*/ 33267 w 235195"/>
                  <a:gd name="connsiteY37" fmla="*/ 78779 h 2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5195" h="202774">
                    <a:moveTo>
                      <a:pt x="113992" y="111116"/>
                    </a:moveTo>
                    <a:lnTo>
                      <a:pt x="160286" y="129494"/>
                    </a:lnTo>
                    <a:cubicBezTo>
                      <a:pt x="169126" y="132984"/>
                      <a:pt x="174942" y="134845"/>
                      <a:pt x="177734" y="134612"/>
                    </a:cubicBezTo>
                    <a:cubicBezTo>
                      <a:pt x="180526" y="134612"/>
                      <a:pt x="183085" y="133216"/>
                      <a:pt x="185644" y="131123"/>
                    </a:cubicBezTo>
                    <a:cubicBezTo>
                      <a:pt x="188203" y="129029"/>
                      <a:pt x="190762" y="124143"/>
                      <a:pt x="193786" y="116466"/>
                    </a:cubicBezTo>
                    <a:lnTo>
                      <a:pt x="198206" y="118327"/>
                    </a:lnTo>
                    <a:lnTo>
                      <a:pt x="164706" y="202774"/>
                    </a:lnTo>
                    <a:lnTo>
                      <a:pt x="160286" y="200913"/>
                    </a:lnTo>
                    <a:cubicBezTo>
                      <a:pt x="163311" y="193236"/>
                      <a:pt x="164706" y="187886"/>
                      <a:pt x="164241" y="184629"/>
                    </a:cubicBezTo>
                    <a:cubicBezTo>
                      <a:pt x="164008" y="181372"/>
                      <a:pt x="162845" y="178813"/>
                      <a:pt x="160984" y="176719"/>
                    </a:cubicBezTo>
                    <a:cubicBezTo>
                      <a:pt x="159123" y="174625"/>
                      <a:pt x="153773" y="171834"/>
                      <a:pt x="144932" y="168344"/>
                    </a:cubicBezTo>
                    <a:lnTo>
                      <a:pt x="37920" y="125772"/>
                    </a:lnTo>
                    <a:cubicBezTo>
                      <a:pt x="29080" y="122282"/>
                      <a:pt x="23264" y="120654"/>
                      <a:pt x="20472" y="120654"/>
                    </a:cubicBezTo>
                    <a:cubicBezTo>
                      <a:pt x="17680" y="120654"/>
                      <a:pt x="15121" y="122050"/>
                      <a:pt x="12562" y="124143"/>
                    </a:cubicBezTo>
                    <a:cubicBezTo>
                      <a:pt x="10003" y="126237"/>
                      <a:pt x="7444" y="131123"/>
                      <a:pt x="4420" y="138799"/>
                    </a:cubicBezTo>
                    <a:lnTo>
                      <a:pt x="0" y="136938"/>
                    </a:lnTo>
                    <a:lnTo>
                      <a:pt x="30475" y="60401"/>
                    </a:lnTo>
                    <a:cubicBezTo>
                      <a:pt x="38385" y="40394"/>
                      <a:pt x="45597" y="26436"/>
                      <a:pt x="52110" y="18294"/>
                    </a:cubicBezTo>
                    <a:cubicBezTo>
                      <a:pt x="58624" y="10152"/>
                      <a:pt x="66534" y="4568"/>
                      <a:pt x="76305" y="1777"/>
                    </a:cubicBezTo>
                    <a:cubicBezTo>
                      <a:pt x="86075" y="-1015"/>
                      <a:pt x="95846" y="-550"/>
                      <a:pt x="105849" y="3405"/>
                    </a:cubicBezTo>
                    <a:cubicBezTo>
                      <a:pt x="117947" y="8291"/>
                      <a:pt x="126321" y="16665"/>
                      <a:pt x="130741" y="28530"/>
                    </a:cubicBezTo>
                    <a:cubicBezTo>
                      <a:pt x="133533" y="36207"/>
                      <a:pt x="134231" y="45512"/>
                      <a:pt x="132835" y="56446"/>
                    </a:cubicBezTo>
                    <a:lnTo>
                      <a:pt x="204255" y="38999"/>
                    </a:lnTo>
                    <a:cubicBezTo>
                      <a:pt x="213560" y="36672"/>
                      <a:pt x="219609" y="34811"/>
                      <a:pt x="222168" y="33183"/>
                    </a:cubicBezTo>
                    <a:cubicBezTo>
                      <a:pt x="226122" y="30856"/>
                      <a:pt x="228914" y="27599"/>
                      <a:pt x="230775" y="23179"/>
                    </a:cubicBezTo>
                    <a:lnTo>
                      <a:pt x="235195" y="25040"/>
                    </a:lnTo>
                    <a:lnTo>
                      <a:pt x="214490" y="76918"/>
                    </a:lnTo>
                    <a:lnTo>
                      <a:pt x="118179" y="100182"/>
                    </a:lnTo>
                    <a:lnTo>
                      <a:pt x="113992" y="111116"/>
                    </a:lnTo>
                    <a:close/>
                    <a:moveTo>
                      <a:pt x="33267" y="79012"/>
                    </a:moveTo>
                    <a:lnTo>
                      <a:pt x="105384" y="107626"/>
                    </a:lnTo>
                    <a:lnTo>
                      <a:pt x="108176" y="100647"/>
                    </a:lnTo>
                    <a:cubicBezTo>
                      <a:pt x="112596" y="89481"/>
                      <a:pt x="114922" y="80640"/>
                      <a:pt x="115155" y="74127"/>
                    </a:cubicBezTo>
                    <a:cubicBezTo>
                      <a:pt x="115155" y="67613"/>
                      <a:pt x="113294" y="61797"/>
                      <a:pt x="109339" y="56446"/>
                    </a:cubicBezTo>
                    <a:cubicBezTo>
                      <a:pt x="105152" y="51096"/>
                      <a:pt x="98870" y="46675"/>
                      <a:pt x="90030" y="43186"/>
                    </a:cubicBezTo>
                    <a:cubicBezTo>
                      <a:pt x="77468" y="38301"/>
                      <a:pt x="66999" y="37370"/>
                      <a:pt x="58624" y="40860"/>
                    </a:cubicBezTo>
                    <a:cubicBezTo>
                      <a:pt x="50249" y="44349"/>
                      <a:pt x="43503" y="52491"/>
                      <a:pt x="38385" y="65752"/>
                    </a:cubicBezTo>
                    <a:lnTo>
                      <a:pt x="33267" y="78779"/>
                    </a:lnTo>
                    <a:close/>
                  </a:path>
                </a:pathLst>
              </a:custGeom>
              <a:grpFill/>
              <a:ln w="23259" cap="flat">
                <a:noFill/>
                <a:prstDash val="solid"/>
                <a:miter/>
              </a:ln>
            </p:spPr>
            <p:txBody>
              <a:bodyPr rtlCol="0" anchor="ctr"/>
              <a:lstStyle/>
              <a:p>
                <a:endParaRPr lang="zh-CN" altLang="en-US"/>
              </a:p>
            </p:txBody>
          </p:sp>
          <p:sp>
            <p:nvSpPr>
              <p:cNvPr id="42" name="任意多边形: 形状 41"/>
              <p:cNvSpPr/>
              <p:nvPr/>
            </p:nvSpPr>
            <p:spPr>
              <a:xfrm>
                <a:off x="8712354" y="5426401"/>
                <a:ext cx="186539" cy="141442"/>
              </a:xfrm>
              <a:custGeom>
                <a:avLst/>
                <a:gdLst>
                  <a:gd name="connsiteX0" fmla="*/ 10689 w 186539"/>
                  <a:gd name="connsiteY0" fmla="*/ 233 h 141442"/>
                  <a:gd name="connsiteX1" fmla="*/ 69313 w 186539"/>
                  <a:gd name="connsiteY1" fmla="*/ 8608 h 141442"/>
                  <a:gd name="connsiteX2" fmla="*/ 68382 w 186539"/>
                  <a:gd name="connsiteY2" fmla="*/ 13958 h 141442"/>
                  <a:gd name="connsiteX3" fmla="*/ 29997 w 186539"/>
                  <a:gd name="connsiteY3" fmla="*/ 26521 h 141442"/>
                  <a:gd name="connsiteX4" fmla="*/ 11386 w 186539"/>
                  <a:gd name="connsiteY4" fmla="*/ 56065 h 141442"/>
                  <a:gd name="connsiteX5" fmla="*/ 14876 w 186539"/>
                  <a:gd name="connsiteY5" fmla="*/ 78166 h 141442"/>
                  <a:gd name="connsiteX6" fmla="*/ 29765 w 186539"/>
                  <a:gd name="connsiteY6" fmla="*/ 88634 h 141442"/>
                  <a:gd name="connsiteX7" fmla="*/ 40466 w 186539"/>
                  <a:gd name="connsiteY7" fmla="*/ 87704 h 141442"/>
                  <a:gd name="connsiteX8" fmla="*/ 54424 w 186539"/>
                  <a:gd name="connsiteY8" fmla="*/ 77701 h 141442"/>
                  <a:gd name="connsiteX9" fmla="*/ 74198 w 186539"/>
                  <a:gd name="connsiteY9" fmla="*/ 52111 h 141442"/>
                  <a:gd name="connsiteX10" fmla="*/ 109559 w 186539"/>
                  <a:gd name="connsiteY10" fmla="*/ 15354 h 141442"/>
                  <a:gd name="connsiteX11" fmla="*/ 141895 w 186539"/>
                  <a:gd name="connsiteY11" fmla="*/ 9771 h 141442"/>
                  <a:gd name="connsiteX12" fmla="*/ 176791 w 186539"/>
                  <a:gd name="connsiteY12" fmla="*/ 33034 h 141442"/>
                  <a:gd name="connsiteX13" fmla="*/ 185398 w 186539"/>
                  <a:gd name="connsiteY13" fmla="*/ 79096 h 141442"/>
                  <a:gd name="connsiteX14" fmla="*/ 181211 w 186539"/>
                  <a:gd name="connsiteY14" fmla="*/ 94450 h 141442"/>
                  <a:gd name="connsiteX15" fmla="*/ 171906 w 186539"/>
                  <a:gd name="connsiteY15" fmla="*/ 111898 h 141442"/>
                  <a:gd name="connsiteX16" fmla="*/ 167718 w 186539"/>
                  <a:gd name="connsiteY16" fmla="*/ 121669 h 141442"/>
                  <a:gd name="connsiteX17" fmla="*/ 169114 w 186539"/>
                  <a:gd name="connsiteY17" fmla="*/ 129113 h 141442"/>
                  <a:gd name="connsiteX18" fmla="*/ 175860 w 186539"/>
                  <a:gd name="connsiteY18" fmla="*/ 136558 h 141442"/>
                  <a:gd name="connsiteX19" fmla="*/ 175162 w 186539"/>
                  <a:gd name="connsiteY19" fmla="*/ 141443 h 141442"/>
                  <a:gd name="connsiteX20" fmla="*/ 109094 w 186539"/>
                  <a:gd name="connsiteY20" fmla="*/ 130509 h 141442"/>
                  <a:gd name="connsiteX21" fmla="*/ 109792 w 186539"/>
                  <a:gd name="connsiteY21" fmla="*/ 125624 h 141442"/>
                  <a:gd name="connsiteX22" fmla="*/ 155854 w 186539"/>
                  <a:gd name="connsiteY22" fmla="*/ 110735 h 141442"/>
                  <a:gd name="connsiteX23" fmla="*/ 176326 w 186539"/>
                  <a:gd name="connsiteY23" fmla="*/ 78166 h 141442"/>
                  <a:gd name="connsiteX24" fmla="*/ 172371 w 186539"/>
                  <a:gd name="connsiteY24" fmla="*/ 53739 h 141442"/>
                  <a:gd name="connsiteX25" fmla="*/ 155388 w 186539"/>
                  <a:gd name="connsiteY25" fmla="*/ 42107 h 141442"/>
                  <a:gd name="connsiteX26" fmla="*/ 142826 w 186539"/>
                  <a:gd name="connsiteY26" fmla="*/ 43503 h 141442"/>
                  <a:gd name="connsiteX27" fmla="*/ 130264 w 186539"/>
                  <a:gd name="connsiteY27" fmla="*/ 51645 h 141442"/>
                  <a:gd name="connsiteX28" fmla="*/ 112583 w 186539"/>
                  <a:gd name="connsiteY28" fmla="*/ 73048 h 141442"/>
                  <a:gd name="connsiteX29" fmla="*/ 86761 w 186539"/>
                  <a:gd name="connsiteY29" fmla="*/ 103988 h 141442"/>
                  <a:gd name="connsiteX30" fmla="*/ 65591 w 186539"/>
                  <a:gd name="connsiteY30" fmla="*/ 117016 h 141442"/>
                  <a:gd name="connsiteX31" fmla="*/ 42327 w 186539"/>
                  <a:gd name="connsiteY31" fmla="*/ 118877 h 141442"/>
                  <a:gd name="connsiteX32" fmla="*/ 9293 w 186539"/>
                  <a:gd name="connsiteY32" fmla="*/ 97475 h 141442"/>
                  <a:gd name="connsiteX33" fmla="*/ 918 w 186539"/>
                  <a:gd name="connsiteY33" fmla="*/ 56298 h 141442"/>
                  <a:gd name="connsiteX34" fmla="*/ 5803 w 186539"/>
                  <a:gd name="connsiteY34" fmla="*/ 40013 h 141442"/>
                  <a:gd name="connsiteX35" fmla="*/ 13946 w 186539"/>
                  <a:gd name="connsiteY35" fmla="*/ 26288 h 141442"/>
                  <a:gd name="connsiteX36" fmla="*/ 20227 w 186539"/>
                  <a:gd name="connsiteY36" fmla="*/ 14889 h 141442"/>
                  <a:gd name="connsiteX37" fmla="*/ 19064 w 186539"/>
                  <a:gd name="connsiteY37" fmla="*/ 9305 h 141442"/>
                  <a:gd name="connsiteX38" fmla="*/ 9758 w 186539"/>
                  <a:gd name="connsiteY38" fmla="*/ 3955 h 141442"/>
                  <a:gd name="connsiteX39" fmla="*/ 10456 w 186539"/>
                  <a:gd name="connsiteY39" fmla="*/ 0 h 1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539" h="141442">
                    <a:moveTo>
                      <a:pt x="10689" y="233"/>
                    </a:moveTo>
                    <a:lnTo>
                      <a:pt x="69313" y="8608"/>
                    </a:lnTo>
                    <a:lnTo>
                      <a:pt x="68382" y="13958"/>
                    </a:lnTo>
                    <a:cubicBezTo>
                      <a:pt x="53261" y="13958"/>
                      <a:pt x="40466" y="18146"/>
                      <a:pt x="29997" y="26521"/>
                    </a:cubicBezTo>
                    <a:cubicBezTo>
                      <a:pt x="19529" y="34895"/>
                      <a:pt x="13248" y="44666"/>
                      <a:pt x="11386" y="56065"/>
                    </a:cubicBezTo>
                    <a:cubicBezTo>
                      <a:pt x="9991" y="64906"/>
                      <a:pt x="11154" y="72117"/>
                      <a:pt x="14876" y="78166"/>
                    </a:cubicBezTo>
                    <a:cubicBezTo>
                      <a:pt x="18831" y="83982"/>
                      <a:pt x="23716" y="87471"/>
                      <a:pt x="29765" y="88634"/>
                    </a:cubicBezTo>
                    <a:cubicBezTo>
                      <a:pt x="33720" y="89332"/>
                      <a:pt x="37209" y="88867"/>
                      <a:pt x="40466" y="87704"/>
                    </a:cubicBezTo>
                    <a:cubicBezTo>
                      <a:pt x="44886" y="85843"/>
                      <a:pt x="49539" y="82586"/>
                      <a:pt x="54424" y="77701"/>
                    </a:cubicBezTo>
                    <a:cubicBezTo>
                      <a:pt x="57914" y="74211"/>
                      <a:pt x="64428" y="65603"/>
                      <a:pt x="74198" y="52111"/>
                    </a:cubicBezTo>
                    <a:cubicBezTo>
                      <a:pt x="87691" y="33267"/>
                      <a:pt x="99556" y="21170"/>
                      <a:pt x="109559" y="15354"/>
                    </a:cubicBezTo>
                    <a:cubicBezTo>
                      <a:pt x="119795" y="9771"/>
                      <a:pt x="130496" y="7910"/>
                      <a:pt x="141895" y="9771"/>
                    </a:cubicBezTo>
                    <a:cubicBezTo>
                      <a:pt x="156551" y="12097"/>
                      <a:pt x="168183" y="20007"/>
                      <a:pt x="176791" y="33034"/>
                    </a:cubicBezTo>
                    <a:cubicBezTo>
                      <a:pt x="185398" y="46295"/>
                      <a:pt x="188423" y="61649"/>
                      <a:pt x="185398" y="79096"/>
                    </a:cubicBezTo>
                    <a:cubicBezTo>
                      <a:pt x="184468" y="84680"/>
                      <a:pt x="183072" y="89798"/>
                      <a:pt x="181211" y="94450"/>
                    </a:cubicBezTo>
                    <a:cubicBezTo>
                      <a:pt x="179350" y="99103"/>
                      <a:pt x="176093" y="104919"/>
                      <a:pt x="171906" y="111898"/>
                    </a:cubicBezTo>
                    <a:cubicBezTo>
                      <a:pt x="169579" y="115853"/>
                      <a:pt x="167951" y="119110"/>
                      <a:pt x="167718" y="121669"/>
                    </a:cubicBezTo>
                    <a:cubicBezTo>
                      <a:pt x="167253" y="123995"/>
                      <a:pt x="167718" y="126322"/>
                      <a:pt x="169114" y="129113"/>
                    </a:cubicBezTo>
                    <a:cubicBezTo>
                      <a:pt x="170510" y="131905"/>
                      <a:pt x="172603" y="134464"/>
                      <a:pt x="175860" y="136558"/>
                    </a:cubicBezTo>
                    <a:lnTo>
                      <a:pt x="175162" y="141443"/>
                    </a:lnTo>
                    <a:lnTo>
                      <a:pt x="109094" y="130509"/>
                    </a:lnTo>
                    <a:lnTo>
                      <a:pt x="109792" y="125624"/>
                    </a:lnTo>
                    <a:cubicBezTo>
                      <a:pt x="129100" y="124926"/>
                      <a:pt x="144454" y="120040"/>
                      <a:pt x="155854" y="110735"/>
                    </a:cubicBezTo>
                    <a:cubicBezTo>
                      <a:pt x="167485" y="101662"/>
                      <a:pt x="174232" y="90728"/>
                      <a:pt x="176326" y="78166"/>
                    </a:cubicBezTo>
                    <a:cubicBezTo>
                      <a:pt x="177954" y="68628"/>
                      <a:pt x="176558" y="60485"/>
                      <a:pt x="172371" y="53739"/>
                    </a:cubicBezTo>
                    <a:cubicBezTo>
                      <a:pt x="167951" y="47225"/>
                      <a:pt x="162367" y="43270"/>
                      <a:pt x="155388" y="42107"/>
                    </a:cubicBezTo>
                    <a:cubicBezTo>
                      <a:pt x="151201" y="41409"/>
                      <a:pt x="147013" y="41875"/>
                      <a:pt x="142826" y="43503"/>
                    </a:cubicBezTo>
                    <a:cubicBezTo>
                      <a:pt x="138639" y="45131"/>
                      <a:pt x="134451" y="47690"/>
                      <a:pt x="130264" y="51645"/>
                    </a:cubicBezTo>
                    <a:cubicBezTo>
                      <a:pt x="126076" y="55600"/>
                      <a:pt x="120260" y="62579"/>
                      <a:pt x="112583" y="73048"/>
                    </a:cubicBezTo>
                    <a:cubicBezTo>
                      <a:pt x="102115" y="87704"/>
                      <a:pt x="93507" y="97940"/>
                      <a:pt x="86761" y="103988"/>
                    </a:cubicBezTo>
                    <a:cubicBezTo>
                      <a:pt x="80014" y="110037"/>
                      <a:pt x="73035" y="114457"/>
                      <a:pt x="65591" y="117016"/>
                    </a:cubicBezTo>
                    <a:cubicBezTo>
                      <a:pt x="58146" y="119575"/>
                      <a:pt x="50469" y="120273"/>
                      <a:pt x="42327" y="118877"/>
                    </a:cubicBezTo>
                    <a:cubicBezTo>
                      <a:pt x="28369" y="116551"/>
                      <a:pt x="17435" y="109572"/>
                      <a:pt x="9293" y="97475"/>
                    </a:cubicBezTo>
                    <a:cubicBezTo>
                      <a:pt x="1150" y="85610"/>
                      <a:pt x="-1641" y="71885"/>
                      <a:pt x="918" y="56298"/>
                    </a:cubicBezTo>
                    <a:cubicBezTo>
                      <a:pt x="1848" y="50715"/>
                      <a:pt x="3477" y="45131"/>
                      <a:pt x="5803" y="40013"/>
                    </a:cubicBezTo>
                    <a:cubicBezTo>
                      <a:pt x="7432" y="36059"/>
                      <a:pt x="10223" y="31639"/>
                      <a:pt x="13946" y="26288"/>
                    </a:cubicBezTo>
                    <a:cubicBezTo>
                      <a:pt x="17668" y="20937"/>
                      <a:pt x="19761" y="17215"/>
                      <a:pt x="20227" y="14889"/>
                    </a:cubicBezTo>
                    <a:cubicBezTo>
                      <a:pt x="20692" y="12562"/>
                      <a:pt x="20227" y="10701"/>
                      <a:pt x="19064" y="9305"/>
                    </a:cubicBezTo>
                    <a:cubicBezTo>
                      <a:pt x="17900" y="7677"/>
                      <a:pt x="14876" y="6049"/>
                      <a:pt x="9758" y="3955"/>
                    </a:cubicBezTo>
                    <a:lnTo>
                      <a:pt x="10456" y="0"/>
                    </a:lnTo>
                    <a:close/>
                  </a:path>
                </a:pathLst>
              </a:custGeom>
              <a:grpFill/>
              <a:ln w="23259" cap="flat">
                <a:noFill/>
                <a:prstDash val="solid"/>
                <a:miter/>
              </a:ln>
            </p:spPr>
            <p:txBody>
              <a:bodyPr rtlCol="0" anchor="ctr"/>
              <a:lstStyle/>
              <a:p>
                <a:endParaRPr lang="zh-CN" altLang="en-US"/>
              </a:p>
            </p:txBody>
          </p:sp>
          <p:sp>
            <p:nvSpPr>
              <p:cNvPr id="43" name="任意多边形: 形状 42"/>
              <p:cNvSpPr/>
              <p:nvPr/>
            </p:nvSpPr>
            <p:spPr>
              <a:xfrm>
                <a:off x="8736768" y="5320784"/>
                <a:ext cx="179130" cy="95380"/>
              </a:xfrm>
              <a:custGeom>
                <a:avLst/>
                <a:gdLst>
                  <a:gd name="connsiteX0" fmla="*/ 174245 w 179130"/>
                  <a:gd name="connsiteY0" fmla="*/ 2559 h 95380"/>
                  <a:gd name="connsiteX1" fmla="*/ 179130 w 179130"/>
                  <a:gd name="connsiteY1" fmla="*/ 2559 h 95380"/>
                  <a:gd name="connsiteX2" fmla="*/ 177734 w 179130"/>
                  <a:gd name="connsiteY2" fmla="*/ 95381 h 95380"/>
                  <a:gd name="connsiteX3" fmla="*/ 172849 w 179130"/>
                  <a:gd name="connsiteY3" fmla="*/ 95381 h 95380"/>
                  <a:gd name="connsiteX4" fmla="*/ 172849 w 179130"/>
                  <a:gd name="connsiteY4" fmla="*/ 89332 h 95380"/>
                  <a:gd name="connsiteX5" fmla="*/ 170290 w 179130"/>
                  <a:gd name="connsiteY5" fmla="*/ 76770 h 95380"/>
                  <a:gd name="connsiteX6" fmla="*/ 164009 w 179130"/>
                  <a:gd name="connsiteY6" fmla="*/ 71419 h 95380"/>
                  <a:gd name="connsiteX7" fmla="*/ 147491 w 179130"/>
                  <a:gd name="connsiteY7" fmla="*/ 69791 h 95380"/>
                  <a:gd name="connsiteX8" fmla="*/ 30708 w 179130"/>
                  <a:gd name="connsiteY8" fmla="*/ 68162 h 95380"/>
                  <a:gd name="connsiteX9" fmla="*/ 13726 w 179130"/>
                  <a:gd name="connsiteY9" fmla="*/ 69326 h 95380"/>
                  <a:gd name="connsiteX10" fmla="*/ 7677 w 179130"/>
                  <a:gd name="connsiteY10" fmla="*/ 75142 h 95380"/>
                  <a:gd name="connsiteX11" fmla="*/ 4885 w 179130"/>
                  <a:gd name="connsiteY11" fmla="*/ 87006 h 95380"/>
                  <a:gd name="connsiteX12" fmla="*/ 4885 w 179130"/>
                  <a:gd name="connsiteY12" fmla="*/ 92822 h 95380"/>
                  <a:gd name="connsiteX13" fmla="*/ 0 w 179130"/>
                  <a:gd name="connsiteY13" fmla="*/ 92822 h 95380"/>
                  <a:gd name="connsiteX14" fmla="*/ 1396 w 179130"/>
                  <a:gd name="connsiteY14" fmla="*/ 0 h 95380"/>
                  <a:gd name="connsiteX15" fmla="*/ 6281 w 179130"/>
                  <a:gd name="connsiteY15" fmla="*/ 0 h 95380"/>
                  <a:gd name="connsiteX16" fmla="*/ 6281 w 179130"/>
                  <a:gd name="connsiteY16" fmla="*/ 6049 h 95380"/>
                  <a:gd name="connsiteX17" fmla="*/ 8840 w 179130"/>
                  <a:gd name="connsiteY17" fmla="*/ 18611 h 95380"/>
                  <a:gd name="connsiteX18" fmla="*/ 15121 w 179130"/>
                  <a:gd name="connsiteY18" fmla="*/ 23962 h 95380"/>
                  <a:gd name="connsiteX19" fmla="*/ 31639 w 179130"/>
                  <a:gd name="connsiteY19" fmla="*/ 25590 h 95380"/>
                  <a:gd name="connsiteX20" fmla="*/ 148422 w 179130"/>
                  <a:gd name="connsiteY20" fmla="*/ 27218 h 95380"/>
                  <a:gd name="connsiteX21" fmla="*/ 165404 w 179130"/>
                  <a:gd name="connsiteY21" fmla="*/ 26055 h 95380"/>
                  <a:gd name="connsiteX22" fmla="*/ 171453 w 179130"/>
                  <a:gd name="connsiteY22" fmla="*/ 20239 h 95380"/>
                  <a:gd name="connsiteX23" fmla="*/ 174245 w 179130"/>
                  <a:gd name="connsiteY23" fmla="*/ 8375 h 95380"/>
                  <a:gd name="connsiteX24" fmla="*/ 174245 w 179130"/>
                  <a:gd name="connsiteY24" fmla="*/ 2559 h 9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130" h="95380">
                    <a:moveTo>
                      <a:pt x="174245" y="2559"/>
                    </a:moveTo>
                    <a:lnTo>
                      <a:pt x="179130" y="2559"/>
                    </a:lnTo>
                    <a:cubicBezTo>
                      <a:pt x="179130" y="2559"/>
                      <a:pt x="177734" y="95381"/>
                      <a:pt x="177734" y="95381"/>
                    </a:cubicBezTo>
                    <a:lnTo>
                      <a:pt x="172849" y="95381"/>
                    </a:lnTo>
                    <a:cubicBezTo>
                      <a:pt x="172849" y="95381"/>
                      <a:pt x="172849" y="89332"/>
                      <a:pt x="172849" y="89332"/>
                    </a:cubicBezTo>
                    <a:cubicBezTo>
                      <a:pt x="172849" y="84214"/>
                      <a:pt x="172151" y="80027"/>
                      <a:pt x="170290" y="76770"/>
                    </a:cubicBezTo>
                    <a:cubicBezTo>
                      <a:pt x="169127" y="74444"/>
                      <a:pt x="167033" y="72815"/>
                      <a:pt x="164009" y="71419"/>
                    </a:cubicBezTo>
                    <a:cubicBezTo>
                      <a:pt x="161915" y="70489"/>
                      <a:pt x="156332" y="69791"/>
                      <a:pt x="147491" y="69791"/>
                    </a:cubicBezTo>
                    <a:lnTo>
                      <a:pt x="30708" y="68162"/>
                    </a:lnTo>
                    <a:cubicBezTo>
                      <a:pt x="21635" y="68162"/>
                      <a:pt x="16052" y="68395"/>
                      <a:pt x="13726" y="69326"/>
                    </a:cubicBezTo>
                    <a:cubicBezTo>
                      <a:pt x="11399" y="70256"/>
                      <a:pt x="9538" y="72117"/>
                      <a:pt x="7677" y="75142"/>
                    </a:cubicBezTo>
                    <a:cubicBezTo>
                      <a:pt x="5816" y="77933"/>
                      <a:pt x="5118" y="81888"/>
                      <a:pt x="4885" y="87006"/>
                    </a:cubicBezTo>
                    <a:lnTo>
                      <a:pt x="4885" y="92822"/>
                    </a:lnTo>
                    <a:cubicBezTo>
                      <a:pt x="4885" y="92822"/>
                      <a:pt x="0" y="92822"/>
                      <a:pt x="0" y="92822"/>
                    </a:cubicBezTo>
                    <a:lnTo>
                      <a:pt x="1396" y="0"/>
                    </a:lnTo>
                    <a:lnTo>
                      <a:pt x="6281" y="0"/>
                    </a:lnTo>
                    <a:cubicBezTo>
                      <a:pt x="6281" y="0"/>
                      <a:pt x="6281" y="6049"/>
                      <a:pt x="6281" y="6049"/>
                    </a:cubicBezTo>
                    <a:cubicBezTo>
                      <a:pt x="6281" y="11167"/>
                      <a:pt x="6979" y="15354"/>
                      <a:pt x="8840" y="18611"/>
                    </a:cubicBezTo>
                    <a:cubicBezTo>
                      <a:pt x="10003" y="20937"/>
                      <a:pt x="12097" y="22798"/>
                      <a:pt x="15121" y="23962"/>
                    </a:cubicBezTo>
                    <a:cubicBezTo>
                      <a:pt x="17215" y="24892"/>
                      <a:pt x="22566" y="25590"/>
                      <a:pt x="31639" y="25590"/>
                    </a:cubicBezTo>
                    <a:lnTo>
                      <a:pt x="148422" y="27218"/>
                    </a:lnTo>
                    <a:cubicBezTo>
                      <a:pt x="157495" y="27218"/>
                      <a:pt x="163078" y="26986"/>
                      <a:pt x="165404" y="26055"/>
                    </a:cubicBezTo>
                    <a:cubicBezTo>
                      <a:pt x="167731" y="25125"/>
                      <a:pt x="169825" y="23264"/>
                      <a:pt x="171453" y="20239"/>
                    </a:cubicBezTo>
                    <a:cubicBezTo>
                      <a:pt x="173314" y="17448"/>
                      <a:pt x="174012" y="13493"/>
                      <a:pt x="174245" y="8375"/>
                    </a:cubicBezTo>
                    <a:lnTo>
                      <a:pt x="174245" y="2559"/>
                    </a:lnTo>
                    <a:close/>
                  </a:path>
                </a:pathLst>
              </a:custGeom>
              <a:grpFill/>
              <a:ln w="23259" cap="flat">
                <a:noFill/>
                <a:prstDash val="solid"/>
                <a:miter/>
              </a:ln>
            </p:spPr>
            <p:txBody>
              <a:bodyPr rtlCol="0" anchor="ctr"/>
              <a:lstStyle/>
              <a:p>
                <a:endParaRPr lang="zh-CN" altLang="en-US"/>
              </a:p>
            </p:txBody>
          </p:sp>
          <p:sp>
            <p:nvSpPr>
              <p:cNvPr id="44" name="任意多边形: 形状 43"/>
              <p:cNvSpPr/>
              <p:nvPr/>
            </p:nvSpPr>
            <p:spPr>
              <a:xfrm>
                <a:off x="8729091" y="5151425"/>
                <a:ext cx="192390" cy="164473"/>
              </a:xfrm>
              <a:custGeom>
                <a:avLst/>
                <a:gdLst>
                  <a:gd name="connsiteX0" fmla="*/ 0 w 192390"/>
                  <a:gd name="connsiteY0" fmla="*/ 6281 h 164473"/>
                  <a:gd name="connsiteX1" fmla="*/ 47691 w 192390"/>
                  <a:gd name="connsiteY1" fmla="*/ 0 h 164473"/>
                  <a:gd name="connsiteX2" fmla="*/ 48388 w 192390"/>
                  <a:gd name="connsiteY2" fmla="*/ 4653 h 164473"/>
                  <a:gd name="connsiteX3" fmla="*/ 25823 w 192390"/>
                  <a:gd name="connsiteY3" fmla="*/ 16982 h 164473"/>
                  <a:gd name="connsiteX4" fmla="*/ 16052 w 192390"/>
                  <a:gd name="connsiteY4" fmla="*/ 32336 h 164473"/>
                  <a:gd name="connsiteX5" fmla="*/ 16052 w 192390"/>
                  <a:gd name="connsiteY5" fmla="*/ 49784 h 164473"/>
                  <a:gd name="connsiteX6" fmla="*/ 17680 w 192390"/>
                  <a:gd name="connsiteY6" fmla="*/ 62812 h 164473"/>
                  <a:gd name="connsiteX7" fmla="*/ 153307 w 192390"/>
                  <a:gd name="connsiteY7" fmla="*/ 45131 h 164473"/>
                  <a:gd name="connsiteX8" fmla="*/ 170057 w 192390"/>
                  <a:gd name="connsiteY8" fmla="*/ 41409 h 164473"/>
                  <a:gd name="connsiteX9" fmla="*/ 175175 w 192390"/>
                  <a:gd name="connsiteY9" fmla="*/ 34895 h 164473"/>
                  <a:gd name="connsiteX10" fmla="*/ 176106 w 192390"/>
                  <a:gd name="connsiteY10" fmla="*/ 22798 h 164473"/>
                  <a:gd name="connsiteX11" fmla="*/ 175408 w 192390"/>
                  <a:gd name="connsiteY11" fmla="*/ 16982 h 164473"/>
                  <a:gd name="connsiteX12" fmla="*/ 180293 w 192390"/>
                  <a:gd name="connsiteY12" fmla="*/ 16285 h 164473"/>
                  <a:gd name="connsiteX13" fmla="*/ 192390 w 192390"/>
                  <a:gd name="connsiteY13" fmla="*/ 108408 h 164473"/>
                  <a:gd name="connsiteX14" fmla="*/ 187505 w 192390"/>
                  <a:gd name="connsiteY14" fmla="*/ 109106 h 164473"/>
                  <a:gd name="connsiteX15" fmla="*/ 186807 w 192390"/>
                  <a:gd name="connsiteY15" fmla="*/ 103291 h 164473"/>
                  <a:gd name="connsiteX16" fmla="*/ 182387 w 192390"/>
                  <a:gd name="connsiteY16" fmla="*/ 91426 h 164473"/>
                  <a:gd name="connsiteX17" fmla="*/ 175408 w 192390"/>
                  <a:gd name="connsiteY17" fmla="*/ 87006 h 164473"/>
                  <a:gd name="connsiteX18" fmla="*/ 158891 w 192390"/>
                  <a:gd name="connsiteY18" fmla="*/ 87704 h 164473"/>
                  <a:gd name="connsiteX19" fmla="*/ 23264 w 192390"/>
                  <a:gd name="connsiteY19" fmla="*/ 105384 h 164473"/>
                  <a:gd name="connsiteX20" fmla="*/ 24892 w 192390"/>
                  <a:gd name="connsiteY20" fmla="*/ 118179 h 164473"/>
                  <a:gd name="connsiteX21" fmla="*/ 35826 w 192390"/>
                  <a:gd name="connsiteY21" fmla="*/ 143071 h 164473"/>
                  <a:gd name="connsiteX22" fmla="*/ 67697 w 192390"/>
                  <a:gd name="connsiteY22" fmla="*/ 153307 h 164473"/>
                  <a:gd name="connsiteX23" fmla="*/ 68395 w 192390"/>
                  <a:gd name="connsiteY23" fmla="*/ 158193 h 164473"/>
                  <a:gd name="connsiteX24" fmla="*/ 20937 w 192390"/>
                  <a:gd name="connsiteY24" fmla="*/ 164474 h 164473"/>
                  <a:gd name="connsiteX25" fmla="*/ 233 w 192390"/>
                  <a:gd name="connsiteY25" fmla="*/ 6514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390" h="164473">
                    <a:moveTo>
                      <a:pt x="0" y="6281"/>
                    </a:moveTo>
                    <a:lnTo>
                      <a:pt x="47691" y="0"/>
                    </a:lnTo>
                    <a:lnTo>
                      <a:pt x="48388" y="4653"/>
                    </a:lnTo>
                    <a:cubicBezTo>
                      <a:pt x="37687" y="8840"/>
                      <a:pt x="30243" y="13028"/>
                      <a:pt x="25823" y="16982"/>
                    </a:cubicBezTo>
                    <a:cubicBezTo>
                      <a:pt x="21403" y="20937"/>
                      <a:pt x="18146" y="26055"/>
                      <a:pt x="16052" y="32336"/>
                    </a:cubicBezTo>
                    <a:cubicBezTo>
                      <a:pt x="14889" y="35826"/>
                      <a:pt x="14889" y="41642"/>
                      <a:pt x="16052" y="49784"/>
                    </a:cubicBezTo>
                    <a:lnTo>
                      <a:pt x="17680" y="62812"/>
                    </a:lnTo>
                    <a:lnTo>
                      <a:pt x="153307" y="45131"/>
                    </a:lnTo>
                    <a:cubicBezTo>
                      <a:pt x="162380" y="43968"/>
                      <a:pt x="167731" y="42805"/>
                      <a:pt x="170057" y="41409"/>
                    </a:cubicBezTo>
                    <a:cubicBezTo>
                      <a:pt x="172151" y="40246"/>
                      <a:pt x="174012" y="37920"/>
                      <a:pt x="175175" y="34895"/>
                    </a:cubicBezTo>
                    <a:cubicBezTo>
                      <a:pt x="176571" y="31871"/>
                      <a:pt x="176804" y="27684"/>
                      <a:pt x="176106" y="22798"/>
                    </a:cubicBezTo>
                    <a:lnTo>
                      <a:pt x="175408" y="16982"/>
                    </a:lnTo>
                    <a:lnTo>
                      <a:pt x="180293" y="16285"/>
                    </a:lnTo>
                    <a:lnTo>
                      <a:pt x="192390" y="108408"/>
                    </a:lnTo>
                    <a:lnTo>
                      <a:pt x="187505" y="109106"/>
                    </a:lnTo>
                    <a:lnTo>
                      <a:pt x="186807" y="103291"/>
                    </a:lnTo>
                    <a:cubicBezTo>
                      <a:pt x="186109" y="98173"/>
                      <a:pt x="184713" y="94218"/>
                      <a:pt x="182387" y="91426"/>
                    </a:cubicBezTo>
                    <a:cubicBezTo>
                      <a:pt x="180991" y="89332"/>
                      <a:pt x="178665" y="87936"/>
                      <a:pt x="175408" y="87006"/>
                    </a:cubicBezTo>
                    <a:cubicBezTo>
                      <a:pt x="173314" y="86308"/>
                      <a:pt x="167731" y="86541"/>
                      <a:pt x="158891" y="87704"/>
                    </a:cubicBezTo>
                    <a:lnTo>
                      <a:pt x="23264" y="105384"/>
                    </a:lnTo>
                    <a:lnTo>
                      <a:pt x="24892" y="118179"/>
                    </a:lnTo>
                    <a:cubicBezTo>
                      <a:pt x="26521" y="130044"/>
                      <a:pt x="30010" y="138419"/>
                      <a:pt x="35826" y="143071"/>
                    </a:cubicBezTo>
                    <a:cubicBezTo>
                      <a:pt x="43736" y="149585"/>
                      <a:pt x="54437" y="153075"/>
                      <a:pt x="67697" y="153307"/>
                    </a:cubicBezTo>
                    <a:lnTo>
                      <a:pt x="68395" y="158193"/>
                    </a:lnTo>
                    <a:lnTo>
                      <a:pt x="20937" y="164474"/>
                    </a:lnTo>
                    <a:lnTo>
                      <a:pt x="233" y="6514"/>
                    </a:lnTo>
                    <a:close/>
                  </a:path>
                </a:pathLst>
              </a:custGeom>
              <a:grpFill/>
              <a:ln w="23259" cap="flat">
                <a:noFill/>
                <a:prstDash val="solid"/>
                <a:miter/>
              </a:ln>
            </p:spPr>
            <p:txBody>
              <a:bodyPr rtlCol="0" anchor="ctr"/>
              <a:lstStyle/>
              <a:p>
                <a:endParaRPr lang="zh-CN" altLang="en-US"/>
              </a:p>
            </p:txBody>
          </p:sp>
          <p:sp>
            <p:nvSpPr>
              <p:cNvPr id="45" name="任意多边形: 形状 44"/>
              <p:cNvSpPr/>
              <p:nvPr/>
            </p:nvSpPr>
            <p:spPr>
              <a:xfrm>
                <a:off x="8675817" y="4964386"/>
                <a:ext cx="210303" cy="187970"/>
              </a:xfrm>
              <a:custGeom>
                <a:avLst/>
                <a:gdLst>
                  <a:gd name="connsiteX0" fmla="*/ 0 w 210303"/>
                  <a:gd name="connsiteY0" fmla="*/ 7677 h 187970"/>
                  <a:gd name="connsiteX1" fmla="*/ 4653 w 210303"/>
                  <a:gd name="connsiteY1" fmla="*/ 6281 h 187970"/>
                  <a:gd name="connsiteX2" fmla="*/ 13260 w 210303"/>
                  <a:gd name="connsiteY2" fmla="*/ 17680 h 187970"/>
                  <a:gd name="connsiteX3" fmla="*/ 47690 w 210303"/>
                  <a:gd name="connsiteY3" fmla="*/ 29080 h 187970"/>
                  <a:gd name="connsiteX4" fmla="*/ 120040 w 210303"/>
                  <a:gd name="connsiteY4" fmla="*/ 47923 h 187970"/>
                  <a:gd name="connsiteX5" fmla="*/ 161217 w 210303"/>
                  <a:gd name="connsiteY5" fmla="*/ 35826 h 187970"/>
                  <a:gd name="connsiteX6" fmla="*/ 177269 w 210303"/>
                  <a:gd name="connsiteY6" fmla="*/ 29778 h 187970"/>
                  <a:gd name="connsiteX7" fmla="*/ 181223 w 210303"/>
                  <a:gd name="connsiteY7" fmla="*/ 22566 h 187970"/>
                  <a:gd name="connsiteX8" fmla="*/ 180526 w 210303"/>
                  <a:gd name="connsiteY8" fmla="*/ 10934 h 187970"/>
                  <a:gd name="connsiteX9" fmla="*/ 177734 w 210303"/>
                  <a:gd name="connsiteY9" fmla="*/ 1396 h 187970"/>
                  <a:gd name="connsiteX10" fmla="*/ 182387 w 210303"/>
                  <a:gd name="connsiteY10" fmla="*/ 0 h 187970"/>
                  <a:gd name="connsiteX11" fmla="*/ 210303 w 210303"/>
                  <a:gd name="connsiteY11" fmla="*/ 95614 h 187970"/>
                  <a:gd name="connsiteX12" fmla="*/ 205650 w 210303"/>
                  <a:gd name="connsiteY12" fmla="*/ 97009 h 187970"/>
                  <a:gd name="connsiteX13" fmla="*/ 203091 w 210303"/>
                  <a:gd name="connsiteY13" fmla="*/ 88169 h 187970"/>
                  <a:gd name="connsiteX14" fmla="*/ 197043 w 210303"/>
                  <a:gd name="connsiteY14" fmla="*/ 77003 h 187970"/>
                  <a:gd name="connsiteX15" fmla="*/ 189598 w 210303"/>
                  <a:gd name="connsiteY15" fmla="*/ 73513 h 187970"/>
                  <a:gd name="connsiteX16" fmla="*/ 173314 w 210303"/>
                  <a:gd name="connsiteY16" fmla="*/ 76770 h 187970"/>
                  <a:gd name="connsiteX17" fmla="*/ 139116 w 210303"/>
                  <a:gd name="connsiteY17" fmla="*/ 86773 h 187970"/>
                  <a:gd name="connsiteX18" fmla="*/ 77933 w 210303"/>
                  <a:gd name="connsiteY18" fmla="*/ 148189 h 187970"/>
                  <a:gd name="connsiteX19" fmla="*/ 57461 w 210303"/>
                  <a:gd name="connsiteY19" fmla="*/ 172383 h 187970"/>
                  <a:gd name="connsiteX20" fmla="*/ 57461 w 210303"/>
                  <a:gd name="connsiteY20" fmla="*/ 186574 h 187970"/>
                  <a:gd name="connsiteX21" fmla="*/ 52808 w 210303"/>
                  <a:gd name="connsiteY21" fmla="*/ 187970 h 187970"/>
                  <a:gd name="connsiteX22" fmla="*/ 28847 w 210303"/>
                  <a:gd name="connsiteY22" fmla="*/ 106315 h 187970"/>
                  <a:gd name="connsiteX23" fmla="*/ 33500 w 210303"/>
                  <a:gd name="connsiteY23" fmla="*/ 104919 h 187970"/>
                  <a:gd name="connsiteX24" fmla="*/ 34663 w 210303"/>
                  <a:gd name="connsiteY24" fmla="*/ 108641 h 187970"/>
                  <a:gd name="connsiteX25" fmla="*/ 39781 w 210303"/>
                  <a:gd name="connsiteY25" fmla="*/ 118412 h 187970"/>
                  <a:gd name="connsiteX26" fmla="*/ 45131 w 210303"/>
                  <a:gd name="connsiteY26" fmla="*/ 120040 h 187970"/>
                  <a:gd name="connsiteX27" fmla="*/ 64905 w 210303"/>
                  <a:gd name="connsiteY27" fmla="*/ 103291 h 187970"/>
                  <a:gd name="connsiteX28" fmla="*/ 112363 w 210303"/>
                  <a:gd name="connsiteY28" fmla="*/ 56065 h 187970"/>
                  <a:gd name="connsiteX29" fmla="*/ 52110 w 210303"/>
                  <a:gd name="connsiteY29" fmla="*/ 40479 h 187970"/>
                  <a:gd name="connsiteX30" fmla="*/ 23729 w 210303"/>
                  <a:gd name="connsiteY30" fmla="*/ 36291 h 187970"/>
                  <a:gd name="connsiteX31" fmla="*/ 19076 w 210303"/>
                  <a:gd name="connsiteY31" fmla="*/ 41177 h 187970"/>
                  <a:gd name="connsiteX32" fmla="*/ 20007 w 210303"/>
                  <a:gd name="connsiteY32" fmla="*/ 57926 h 187970"/>
                  <a:gd name="connsiteX33" fmla="*/ 15354 w 210303"/>
                  <a:gd name="connsiteY33" fmla="*/ 59322 h 187970"/>
                  <a:gd name="connsiteX34" fmla="*/ 233 w 210303"/>
                  <a:gd name="connsiteY34" fmla="*/ 7444 h 18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0303" h="187970">
                    <a:moveTo>
                      <a:pt x="0" y="7677"/>
                    </a:moveTo>
                    <a:lnTo>
                      <a:pt x="4653" y="6281"/>
                    </a:lnTo>
                    <a:cubicBezTo>
                      <a:pt x="6979" y="11632"/>
                      <a:pt x="10003" y="15587"/>
                      <a:pt x="13260" y="17680"/>
                    </a:cubicBezTo>
                    <a:cubicBezTo>
                      <a:pt x="17913" y="20937"/>
                      <a:pt x="29545" y="24659"/>
                      <a:pt x="47690" y="29080"/>
                    </a:cubicBezTo>
                    <a:lnTo>
                      <a:pt x="120040" y="47923"/>
                    </a:lnTo>
                    <a:lnTo>
                      <a:pt x="161217" y="35826"/>
                    </a:lnTo>
                    <a:cubicBezTo>
                      <a:pt x="170057" y="33267"/>
                      <a:pt x="175408" y="31173"/>
                      <a:pt x="177269" y="29778"/>
                    </a:cubicBezTo>
                    <a:cubicBezTo>
                      <a:pt x="179130" y="28149"/>
                      <a:pt x="180526" y="25823"/>
                      <a:pt x="181223" y="22566"/>
                    </a:cubicBezTo>
                    <a:cubicBezTo>
                      <a:pt x="182154" y="19309"/>
                      <a:pt x="181922" y="15587"/>
                      <a:pt x="180526" y="10934"/>
                    </a:cubicBezTo>
                    <a:lnTo>
                      <a:pt x="177734" y="1396"/>
                    </a:lnTo>
                    <a:lnTo>
                      <a:pt x="182387" y="0"/>
                    </a:lnTo>
                    <a:lnTo>
                      <a:pt x="210303" y="95614"/>
                    </a:lnTo>
                    <a:lnTo>
                      <a:pt x="205650" y="97009"/>
                    </a:lnTo>
                    <a:lnTo>
                      <a:pt x="203091" y="88169"/>
                    </a:lnTo>
                    <a:cubicBezTo>
                      <a:pt x="201696" y="83051"/>
                      <a:pt x="199602" y="79329"/>
                      <a:pt x="197043" y="77003"/>
                    </a:cubicBezTo>
                    <a:cubicBezTo>
                      <a:pt x="195182" y="75142"/>
                      <a:pt x="192623" y="73978"/>
                      <a:pt x="189598" y="73513"/>
                    </a:cubicBezTo>
                    <a:cubicBezTo>
                      <a:pt x="187272" y="73280"/>
                      <a:pt x="181922" y="74211"/>
                      <a:pt x="173314" y="76770"/>
                    </a:cubicBezTo>
                    <a:lnTo>
                      <a:pt x="139116" y="86773"/>
                    </a:lnTo>
                    <a:lnTo>
                      <a:pt x="77933" y="148189"/>
                    </a:lnTo>
                    <a:cubicBezTo>
                      <a:pt x="65836" y="160286"/>
                      <a:pt x="59089" y="168429"/>
                      <a:pt x="57461" y="172383"/>
                    </a:cubicBezTo>
                    <a:cubicBezTo>
                      <a:pt x="55833" y="176338"/>
                      <a:pt x="55833" y="181224"/>
                      <a:pt x="57461" y="186574"/>
                    </a:cubicBezTo>
                    <a:lnTo>
                      <a:pt x="52808" y="187970"/>
                    </a:lnTo>
                    <a:lnTo>
                      <a:pt x="28847" y="106315"/>
                    </a:lnTo>
                    <a:lnTo>
                      <a:pt x="33500" y="104919"/>
                    </a:lnTo>
                    <a:lnTo>
                      <a:pt x="34663" y="108641"/>
                    </a:lnTo>
                    <a:cubicBezTo>
                      <a:pt x="36059" y="113527"/>
                      <a:pt x="37920" y="116783"/>
                      <a:pt x="39781" y="118412"/>
                    </a:cubicBezTo>
                    <a:cubicBezTo>
                      <a:pt x="41874" y="120040"/>
                      <a:pt x="43503" y="120506"/>
                      <a:pt x="45131" y="120040"/>
                    </a:cubicBezTo>
                    <a:cubicBezTo>
                      <a:pt x="48156" y="119110"/>
                      <a:pt x="54669" y="113527"/>
                      <a:pt x="64905" y="103291"/>
                    </a:cubicBezTo>
                    <a:lnTo>
                      <a:pt x="112363" y="56065"/>
                    </a:lnTo>
                    <a:lnTo>
                      <a:pt x="52110" y="40479"/>
                    </a:lnTo>
                    <a:cubicBezTo>
                      <a:pt x="37222" y="36524"/>
                      <a:pt x="27916" y="35128"/>
                      <a:pt x="23729" y="36291"/>
                    </a:cubicBezTo>
                    <a:cubicBezTo>
                      <a:pt x="21402" y="36989"/>
                      <a:pt x="20007" y="38618"/>
                      <a:pt x="19076" y="41177"/>
                    </a:cubicBezTo>
                    <a:cubicBezTo>
                      <a:pt x="17913" y="44666"/>
                      <a:pt x="18146" y="50249"/>
                      <a:pt x="20007" y="57926"/>
                    </a:cubicBezTo>
                    <a:lnTo>
                      <a:pt x="15354" y="59322"/>
                    </a:lnTo>
                    <a:lnTo>
                      <a:pt x="233" y="7444"/>
                    </a:lnTo>
                    <a:close/>
                  </a:path>
                </a:pathLst>
              </a:custGeom>
              <a:grpFill/>
              <a:ln w="23259" cap="flat">
                <a:noFill/>
                <a:prstDash val="solid"/>
                <a:miter/>
              </a:ln>
            </p:spPr>
            <p:txBody>
              <a:bodyPr rtlCol="0" anchor="ctr"/>
              <a:lstStyle/>
              <a:p>
                <a:endParaRPr lang="zh-CN" altLang="en-US"/>
              </a:p>
            </p:txBody>
          </p:sp>
        </p:grpSp>
        <p:sp>
          <p:nvSpPr>
            <p:cNvPr id="25" name="任意多边形: 形状 24"/>
            <p:cNvSpPr/>
            <p:nvPr/>
          </p:nvSpPr>
          <p:spPr>
            <a:xfrm>
              <a:off x="7408415" y="4794329"/>
              <a:ext cx="1165042" cy="1071987"/>
            </a:xfrm>
            <a:custGeom>
              <a:avLst/>
              <a:gdLst>
                <a:gd name="connsiteX0" fmla="*/ 582521 w 1165042"/>
                <a:gd name="connsiteY0" fmla="*/ 472019 h 1071987"/>
                <a:gd name="connsiteX1" fmla="*/ 574612 w 1165042"/>
                <a:gd name="connsiteY1" fmla="*/ 479929 h 1071987"/>
                <a:gd name="connsiteX2" fmla="*/ 574612 w 1165042"/>
                <a:gd name="connsiteY2" fmla="*/ 543206 h 1071987"/>
                <a:gd name="connsiteX3" fmla="*/ 582521 w 1165042"/>
                <a:gd name="connsiteY3" fmla="*/ 551115 h 1071987"/>
                <a:gd name="connsiteX4" fmla="*/ 590431 w 1165042"/>
                <a:gd name="connsiteY4" fmla="*/ 543206 h 1071987"/>
                <a:gd name="connsiteX5" fmla="*/ 590431 w 1165042"/>
                <a:gd name="connsiteY5" fmla="*/ 479929 h 1071987"/>
                <a:gd name="connsiteX6" fmla="*/ 582521 w 1165042"/>
                <a:gd name="connsiteY6" fmla="*/ 472019 h 1071987"/>
                <a:gd name="connsiteX7" fmla="*/ 839119 w 1165042"/>
                <a:gd name="connsiteY7" fmla="*/ 190529 h 1071987"/>
                <a:gd name="connsiteX8" fmla="*/ 582521 w 1165042"/>
                <a:gd name="connsiteY8" fmla="*/ 0 h 1071987"/>
                <a:gd name="connsiteX9" fmla="*/ 325923 w 1165042"/>
                <a:gd name="connsiteY9" fmla="*/ 190529 h 1071987"/>
                <a:gd name="connsiteX10" fmla="*/ 0 w 1165042"/>
                <a:gd name="connsiteY10" fmla="*/ 535994 h 1071987"/>
                <a:gd name="connsiteX11" fmla="*/ 325923 w 1165042"/>
                <a:gd name="connsiteY11" fmla="*/ 881459 h 1071987"/>
                <a:gd name="connsiteX12" fmla="*/ 582521 w 1165042"/>
                <a:gd name="connsiteY12" fmla="*/ 1071988 h 1071987"/>
                <a:gd name="connsiteX13" fmla="*/ 839119 w 1165042"/>
                <a:gd name="connsiteY13" fmla="*/ 881459 h 1071987"/>
                <a:gd name="connsiteX14" fmla="*/ 1165042 w 1165042"/>
                <a:gd name="connsiteY14" fmla="*/ 535994 h 1071987"/>
                <a:gd name="connsiteX15" fmla="*/ 839119 w 1165042"/>
                <a:gd name="connsiteY15" fmla="*/ 190529 h 1071987"/>
                <a:gd name="connsiteX16" fmla="*/ 1116654 w 1165042"/>
                <a:gd name="connsiteY16" fmla="*/ 554837 h 1071987"/>
                <a:gd name="connsiteX17" fmla="*/ 1115956 w 1165042"/>
                <a:gd name="connsiteY17" fmla="*/ 565771 h 1071987"/>
                <a:gd name="connsiteX18" fmla="*/ 1115258 w 1165042"/>
                <a:gd name="connsiteY18" fmla="*/ 570889 h 1071987"/>
                <a:gd name="connsiteX19" fmla="*/ 1114095 w 1165042"/>
                <a:gd name="connsiteY19" fmla="*/ 580195 h 1071987"/>
                <a:gd name="connsiteX20" fmla="*/ 1113164 w 1165042"/>
                <a:gd name="connsiteY20" fmla="*/ 585778 h 1071987"/>
                <a:gd name="connsiteX21" fmla="*/ 1111536 w 1165042"/>
                <a:gd name="connsiteY21" fmla="*/ 594386 h 1071987"/>
                <a:gd name="connsiteX22" fmla="*/ 1110373 w 1165042"/>
                <a:gd name="connsiteY22" fmla="*/ 600202 h 1071987"/>
                <a:gd name="connsiteX23" fmla="*/ 1108512 w 1165042"/>
                <a:gd name="connsiteY23" fmla="*/ 608576 h 1071987"/>
                <a:gd name="connsiteX24" fmla="*/ 1106883 w 1165042"/>
                <a:gd name="connsiteY24" fmla="*/ 614392 h 1071987"/>
                <a:gd name="connsiteX25" fmla="*/ 1104557 w 1165042"/>
                <a:gd name="connsiteY25" fmla="*/ 622302 h 1071987"/>
                <a:gd name="connsiteX26" fmla="*/ 1102696 w 1165042"/>
                <a:gd name="connsiteY26" fmla="*/ 628118 h 1071987"/>
                <a:gd name="connsiteX27" fmla="*/ 1100137 w 1165042"/>
                <a:gd name="connsiteY27" fmla="*/ 635795 h 1071987"/>
                <a:gd name="connsiteX28" fmla="*/ 1098043 w 1165042"/>
                <a:gd name="connsiteY28" fmla="*/ 641611 h 1071987"/>
                <a:gd name="connsiteX29" fmla="*/ 1095019 w 1165042"/>
                <a:gd name="connsiteY29" fmla="*/ 649055 h 1071987"/>
                <a:gd name="connsiteX30" fmla="*/ 1092693 w 1165042"/>
                <a:gd name="connsiteY30" fmla="*/ 654638 h 1071987"/>
                <a:gd name="connsiteX31" fmla="*/ 1089436 w 1165042"/>
                <a:gd name="connsiteY31" fmla="*/ 661850 h 1071987"/>
                <a:gd name="connsiteX32" fmla="*/ 1086877 w 1165042"/>
                <a:gd name="connsiteY32" fmla="*/ 667433 h 1071987"/>
                <a:gd name="connsiteX33" fmla="*/ 1083387 w 1165042"/>
                <a:gd name="connsiteY33" fmla="*/ 674413 h 1071987"/>
                <a:gd name="connsiteX34" fmla="*/ 1080595 w 1165042"/>
                <a:gd name="connsiteY34" fmla="*/ 679763 h 1071987"/>
                <a:gd name="connsiteX35" fmla="*/ 1076641 w 1165042"/>
                <a:gd name="connsiteY35" fmla="*/ 686742 h 1071987"/>
                <a:gd name="connsiteX36" fmla="*/ 1073616 w 1165042"/>
                <a:gd name="connsiteY36" fmla="*/ 691860 h 1071987"/>
                <a:gd name="connsiteX37" fmla="*/ 1069196 w 1165042"/>
                <a:gd name="connsiteY37" fmla="*/ 698607 h 1071987"/>
                <a:gd name="connsiteX38" fmla="*/ 1065939 w 1165042"/>
                <a:gd name="connsiteY38" fmla="*/ 703492 h 1071987"/>
                <a:gd name="connsiteX39" fmla="*/ 1061054 w 1165042"/>
                <a:gd name="connsiteY39" fmla="*/ 710239 h 1071987"/>
                <a:gd name="connsiteX40" fmla="*/ 1057797 w 1165042"/>
                <a:gd name="connsiteY40" fmla="*/ 714891 h 1071987"/>
                <a:gd name="connsiteX41" fmla="*/ 1052446 w 1165042"/>
                <a:gd name="connsiteY41" fmla="*/ 721638 h 1071987"/>
                <a:gd name="connsiteX42" fmla="*/ 1049190 w 1165042"/>
                <a:gd name="connsiteY42" fmla="*/ 725825 h 1071987"/>
                <a:gd name="connsiteX43" fmla="*/ 1042443 w 1165042"/>
                <a:gd name="connsiteY43" fmla="*/ 733502 h 1071987"/>
                <a:gd name="connsiteX44" fmla="*/ 1040117 w 1165042"/>
                <a:gd name="connsiteY44" fmla="*/ 736294 h 1071987"/>
                <a:gd name="connsiteX45" fmla="*/ 1030579 w 1165042"/>
                <a:gd name="connsiteY45" fmla="*/ 746297 h 1071987"/>
                <a:gd name="connsiteX46" fmla="*/ 1026856 w 1165042"/>
                <a:gd name="connsiteY46" fmla="*/ 750019 h 1071987"/>
                <a:gd name="connsiteX47" fmla="*/ 1020575 w 1165042"/>
                <a:gd name="connsiteY47" fmla="*/ 755835 h 1071987"/>
                <a:gd name="connsiteX48" fmla="*/ 1015922 w 1165042"/>
                <a:gd name="connsiteY48" fmla="*/ 760023 h 1071987"/>
                <a:gd name="connsiteX49" fmla="*/ 1010107 w 1165042"/>
                <a:gd name="connsiteY49" fmla="*/ 764908 h 1071987"/>
                <a:gd name="connsiteX50" fmla="*/ 1004989 w 1165042"/>
                <a:gd name="connsiteY50" fmla="*/ 769095 h 1071987"/>
                <a:gd name="connsiteX51" fmla="*/ 999173 w 1165042"/>
                <a:gd name="connsiteY51" fmla="*/ 773516 h 1071987"/>
                <a:gd name="connsiteX52" fmla="*/ 993589 w 1165042"/>
                <a:gd name="connsiteY52" fmla="*/ 777470 h 1071987"/>
                <a:gd name="connsiteX53" fmla="*/ 987774 w 1165042"/>
                <a:gd name="connsiteY53" fmla="*/ 781658 h 1071987"/>
                <a:gd name="connsiteX54" fmla="*/ 981958 w 1165042"/>
                <a:gd name="connsiteY54" fmla="*/ 785613 h 1071987"/>
                <a:gd name="connsiteX55" fmla="*/ 976142 w 1165042"/>
                <a:gd name="connsiteY55" fmla="*/ 789335 h 1071987"/>
                <a:gd name="connsiteX56" fmla="*/ 970093 w 1165042"/>
                <a:gd name="connsiteY56" fmla="*/ 793057 h 1071987"/>
                <a:gd name="connsiteX57" fmla="*/ 964045 w 1165042"/>
                <a:gd name="connsiteY57" fmla="*/ 796547 h 1071987"/>
                <a:gd name="connsiteX58" fmla="*/ 957763 w 1165042"/>
                <a:gd name="connsiteY58" fmla="*/ 800036 h 1071987"/>
                <a:gd name="connsiteX59" fmla="*/ 951715 w 1165042"/>
                <a:gd name="connsiteY59" fmla="*/ 803060 h 1071987"/>
                <a:gd name="connsiteX60" fmla="*/ 945201 w 1165042"/>
                <a:gd name="connsiteY60" fmla="*/ 806317 h 1071987"/>
                <a:gd name="connsiteX61" fmla="*/ 938920 w 1165042"/>
                <a:gd name="connsiteY61" fmla="*/ 809109 h 1071987"/>
                <a:gd name="connsiteX62" fmla="*/ 932173 w 1165042"/>
                <a:gd name="connsiteY62" fmla="*/ 811901 h 1071987"/>
                <a:gd name="connsiteX63" fmla="*/ 925892 w 1165042"/>
                <a:gd name="connsiteY63" fmla="*/ 814460 h 1071987"/>
                <a:gd name="connsiteX64" fmla="*/ 918913 w 1165042"/>
                <a:gd name="connsiteY64" fmla="*/ 817019 h 1071987"/>
                <a:gd name="connsiteX65" fmla="*/ 912632 w 1165042"/>
                <a:gd name="connsiteY65" fmla="*/ 819112 h 1071987"/>
                <a:gd name="connsiteX66" fmla="*/ 905420 w 1165042"/>
                <a:gd name="connsiteY66" fmla="*/ 821439 h 1071987"/>
                <a:gd name="connsiteX67" fmla="*/ 898906 w 1165042"/>
                <a:gd name="connsiteY67" fmla="*/ 823300 h 1071987"/>
                <a:gd name="connsiteX68" fmla="*/ 891462 w 1165042"/>
                <a:gd name="connsiteY68" fmla="*/ 825393 h 1071987"/>
                <a:gd name="connsiteX69" fmla="*/ 884948 w 1165042"/>
                <a:gd name="connsiteY69" fmla="*/ 826789 h 1071987"/>
                <a:gd name="connsiteX70" fmla="*/ 877271 w 1165042"/>
                <a:gd name="connsiteY70" fmla="*/ 828418 h 1071987"/>
                <a:gd name="connsiteX71" fmla="*/ 870990 w 1165042"/>
                <a:gd name="connsiteY71" fmla="*/ 829581 h 1071987"/>
                <a:gd name="connsiteX72" fmla="*/ 863080 w 1165042"/>
                <a:gd name="connsiteY72" fmla="*/ 830977 h 1071987"/>
                <a:gd name="connsiteX73" fmla="*/ 857032 w 1165042"/>
                <a:gd name="connsiteY73" fmla="*/ 831675 h 1071987"/>
                <a:gd name="connsiteX74" fmla="*/ 818647 w 1165042"/>
                <a:gd name="connsiteY74" fmla="*/ 834234 h 1071987"/>
                <a:gd name="connsiteX75" fmla="*/ 800269 w 1165042"/>
                <a:gd name="connsiteY75" fmla="*/ 833536 h 1071987"/>
                <a:gd name="connsiteX76" fmla="*/ 788637 w 1165042"/>
                <a:gd name="connsiteY76" fmla="*/ 880528 h 1071987"/>
                <a:gd name="connsiteX77" fmla="*/ 788637 w 1165042"/>
                <a:gd name="connsiteY77" fmla="*/ 880528 h 1071987"/>
                <a:gd name="connsiteX78" fmla="*/ 785380 w 1165042"/>
                <a:gd name="connsiteY78" fmla="*/ 888670 h 1071987"/>
                <a:gd name="connsiteX79" fmla="*/ 783519 w 1165042"/>
                <a:gd name="connsiteY79" fmla="*/ 892858 h 1071987"/>
                <a:gd name="connsiteX80" fmla="*/ 781425 w 1165042"/>
                <a:gd name="connsiteY80" fmla="*/ 897278 h 1071987"/>
                <a:gd name="connsiteX81" fmla="*/ 779331 w 1165042"/>
                <a:gd name="connsiteY81" fmla="*/ 901698 h 1071987"/>
                <a:gd name="connsiteX82" fmla="*/ 777005 w 1165042"/>
                <a:gd name="connsiteY82" fmla="*/ 906118 h 1071987"/>
                <a:gd name="connsiteX83" fmla="*/ 774911 w 1165042"/>
                <a:gd name="connsiteY83" fmla="*/ 910306 h 1071987"/>
                <a:gd name="connsiteX84" fmla="*/ 772120 w 1165042"/>
                <a:gd name="connsiteY84" fmla="*/ 915424 h 1071987"/>
                <a:gd name="connsiteX85" fmla="*/ 768630 w 1165042"/>
                <a:gd name="connsiteY85" fmla="*/ 921240 h 1071987"/>
                <a:gd name="connsiteX86" fmla="*/ 765606 w 1165042"/>
                <a:gd name="connsiteY86" fmla="*/ 925892 h 1071987"/>
                <a:gd name="connsiteX87" fmla="*/ 763047 w 1165042"/>
                <a:gd name="connsiteY87" fmla="*/ 929615 h 1071987"/>
                <a:gd name="connsiteX88" fmla="*/ 760255 w 1165042"/>
                <a:gd name="connsiteY88" fmla="*/ 933569 h 1071987"/>
                <a:gd name="connsiteX89" fmla="*/ 757464 w 1165042"/>
                <a:gd name="connsiteY89" fmla="*/ 937292 h 1071987"/>
                <a:gd name="connsiteX90" fmla="*/ 754207 w 1165042"/>
                <a:gd name="connsiteY90" fmla="*/ 941479 h 1071987"/>
                <a:gd name="connsiteX91" fmla="*/ 751648 w 1165042"/>
                <a:gd name="connsiteY91" fmla="*/ 944736 h 1071987"/>
                <a:gd name="connsiteX92" fmla="*/ 745832 w 1165042"/>
                <a:gd name="connsiteY92" fmla="*/ 951250 h 1071987"/>
                <a:gd name="connsiteX93" fmla="*/ 743040 w 1165042"/>
                <a:gd name="connsiteY93" fmla="*/ 954274 h 1071987"/>
                <a:gd name="connsiteX94" fmla="*/ 739318 w 1165042"/>
                <a:gd name="connsiteY94" fmla="*/ 958229 h 1071987"/>
                <a:gd name="connsiteX95" fmla="*/ 736294 w 1165042"/>
                <a:gd name="connsiteY95" fmla="*/ 961253 h 1071987"/>
                <a:gd name="connsiteX96" fmla="*/ 732339 w 1165042"/>
                <a:gd name="connsiteY96" fmla="*/ 964975 h 1071987"/>
                <a:gd name="connsiteX97" fmla="*/ 729315 w 1165042"/>
                <a:gd name="connsiteY97" fmla="*/ 967767 h 1071987"/>
                <a:gd name="connsiteX98" fmla="*/ 723731 w 1165042"/>
                <a:gd name="connsiteY98" fmla="*/ 972652 h 1071987"/>
                <a:gd name="connsiteX99" fmla="*/ 720707 w 1165042"/>
                <a:gd name="connsiteY99" fmla="*/ 975211 h 1071987"/>
                <a:gd name="connsiteX100" fmla="*/ 715124 w 1165042"/>
                <a:gd name="connsiteY100" fmla="*/ 979631 h 1071987"/>
                <a:gd name="connsiteX101" fmla="*/ 712100 w 1165042"/>
                <a:gd name="connsiteY101" fmla="*/ 981958 h 1071987"/>
                <a:gd name="connsiteX102" fmla="*/ 707214 w 1165042"/>
                <a:gd name="connsiteY102" fmla="*/ 985447 h 1071987"/>
                <a:gd name="connsiteX103" fmla="*/ 703957 w 1165042"/>
                <a:gd name="connsiteY103" fmla="*/ 987541 h 1071987"/>
                <a:gd name="connsiteX104" fmla="*/ 698374 w 1165042"/>
                <a:gd name="connsiteY104" fmla="*/ 991030 h 1071987"/>
                <a:gd name="connsiteX105" fmla="*/ 695815 w 1165042"/>
                <a:gd name="connsiteY105" fmla="*/ 992659 h 1071987"/>
                <a:gd name="connsiteX106" fmla="*/ 687673 w 1165042"/>
                <a:gd name="connsiteY106" fmla="*/ 997312 h 1071987"/>
                <a:gd name="connsiteX107" fmla="*/ 685114 w 1165042"/>
                <a:gd name="connsiteY107" fmla="*/ 998708 h 1071987"/>
                <a:gd name="connsiteX108" fmla="*/ 679065 w 1165042"/>
                <a:gd name="connsiteY108" fmla="*/ 1001732 h 1071987"/>
                <a:gd name="connsiteX109" fmla="*/ 675808 w 1165042"/>
                <a:gd name="connsiteY109" fmla="*/ 1003360 h 1071987"/>
                <a:gd name="connsiteX110" fmla="*/ 669760 w 1165042"/>
                <a:gd name="connsiteY110" fmla="*/ 1006152 h 1071987"/>
                <a:gd name="connsiteX111" fmla="*/ 666736 w 1165042"/>
                <a:gd name="connsiteY111" fmla="*/ 1007548 h 1071987"/>
                <a:gd name="connsiteX112" fmla="*/ 657895 w 1165042"/>
                <a:gd name="connsiteY112" fmla="*/ 1011037 h 1071987"/>
                <a:gd name="connsiteX113" fmla="*/ 657197 w 1165042"/>
                <a:gd name="connsiteY113" fmla="*/ 1011270 h 1071987"/>
                <a:gd name="connsiteX114" fmla="*/ 648357 w 1165042"/>
                <a:gd name="connsiteY114" fmla="*/ 1014294 h 1071987"/>
                <a:gd name="connsiteX115" fmla="*/ 645333 w 1165042"/>
                <a:gd name="connsiteY115" fmla="*/ 1015225 h 1071987"/>
                <a:gd name="connsiteX116" fmla="*/ 638587 w 1165042"/>
                <a:gd name="connsiteY116" fmla="*/ 1017086 h 1071987"/>
                <a:gd name="connsiteX117" fmla="*/ 635330 w 1165042"/>
                <a:gd name="connsiteY117" fmla="*/ 1018016 h 1071987"/>
                <a:gd name="connsiteX118" fmla="*/ 627885 w 1165042"/>
                <a:gd name="connsiteY118" fmla="*/ 1019645 h 1071987"/>
                <a:gd name="connsiteX119" fmla="*/ 625559 w 1165042"/>
                <a:gd name="connsiteY119" fmla="*/ 1020110 h 1071987"/>
                <a:gd name="connsiteX120" fmla="*/ 615788 w 1165042"/>
                <a:gd name="connsiteY120" fmla="*/ 1021738 h 1071987"/>
                <a:gd name="connsiteX121" fmla="*/ 613462 w 1165042"/>
                <a:gd name="connsiteY121" fmla="*/ 1021971 h 1071987"/>
                <a:gd name="connsiteX122" fmla="*/ 605785 w 1165042"/>
                <a:gd name="connsiteY122" fmla="*/ 1022902 h 1071987"/>
                <a:gd name="connsiteX123" fmla="*/ 602528 w 1165042"/>
                <a:gd name="connsiteY123" fmla="*/ 1023134 h 1071987"/>
                <a:gd name="connsiteX124" fmla="*/ 595316 w 1165042"/>
                <a:gd name="connsiteY124" fmla="*/ 1023600 h 1071987"/>
                <a:gd name="connsiteX125" fmla="*/ 592292 w 1165042"/>
                <a:gd name="connsiteY125" fmla="*/ 1023600 h 1071987"/>
                <a:gd name="connsiteX126" fmla="*/ 582056 w 1165042"/>
                <a:gd name="connsiteY126" fmla="*/ 1023832 h 1071987"/>
                <a:gd name="connsiteX127" fmla="*/ 582056 w 1165042"/>
                <a:gd name="connsiteY127" fmla="*/ 1023832 h 1071987"/>
                <a:gd name="connsiteX128" fmla="*/ 571820 w 1165042"/>
                <a:gd name="connsiteY128" fmla="*/ 1023600 h 1071987"/>
                <a:gd name="connsiteX129" fmla="*/ 568563 w 1165042"/>
                <a:gd name="connsiteY129" fmla="*/ 1023600 h 1071987"/>
                <a:gd name="connsiteX130" fmla="*/ 561351 w 1165042"/>
                <a:gd name="connsiteY130" fmla="*/ 1023134 h 1071987"/>
                <a:gd name="connsiteX131" fmla="*/ 557862 w 1165042"/>
                <a:gd name="connsiteY131" fmla="*/ 1022902 h 1071987"/>
                <a:gd name="connsiteX132" fmla="*/ 550417 w 1165042"/>
                <a:gd name="connsiteY132" fmla="*/ 1021971 h 1071987"/>
                <a:gd name="connsiteX133" fmla="*/ 547858 w 1165042"/>
                <a:gd name="connsiteY133" fmla="*/ 1021506 h 1071987"/>
                <a:gd name="connsiteX134" fmla="*/ 538088 w 1165042"/>
                <a:gd name="connsiteY134" fmla="*/ 1019877 h 1071987"/>
                <a:gd name="connsiteX135" fmla="*/ 535529 w 1165042"/>
                <a:gd name="connsiteY135" fmla="*/ 1019412 h 1071987"/>
                <a:gd name="connsiteX136" fmla="*/ 528317 w 1165042"/>
                <a:gd name="connsiteY136" fmla="*/ 1017784 h 1071987"/>
                <a:gd name="connsiteX137" fmla="*/ 524827 w 1165042"/>
                <a:gd name="connsiteY137" fmla="*/ 1016853 h 1071987"/>
                <a:gd name="connsiteX138" fmla="*/ 518314 w 1165042"/>
                <a:gd name="connsiteY138" fmla="*/ 1014992 h 1071987"/>
                <a:gd name="connsiteX139" fmla="*/ 515057 w 1165042"/>
                <a:gd name="connsiteY139" fmla="*/ 1014061 h 1071987"/>
                <a:gd name="connsiteX140" fmla="*/ 506914 w 1165042"/>
                <a:gd name="connsiteY140" fmla="*/ 1011270 h 1071987"/>
                <a:gd name="connsiteX141" fmla="*/ 505053 w 1165042"/>
                <a:gd name="connsiteY141" fmla="*/ 1010572 h 1071987"/>
                <a:gd name="connsiteX142" fmla="*/ 496911 w 1165042"/>
                <a:gd name="connsiteY142" fmla="*/ 1007315 h 1071987"/>
                <a:gd name="connsiteX143" fmla="*/ 493654 w 1165042"/>
                <a:gd name="connsiteY143" fmla="*/ 1005919 h 1071987"/>
                <a:gd name="connsiteX144" fmla="*/ 488071 w 1165042"/>
                <a:gd name="connsiteY144" fmla="*/ 1003360 h 1071987"/>
                <a:gd name="connsiteX145" fmla="*/ 484581 w 1165042"/>
                <a:gd name="connsiteY145" fmla="*/ 1001732 h 1071987"/>
                <a:gd name="connsiteX146" fmla="*/ 478998 w 1165042"/>
                <a:gd name="connsiteY146" fmla="*/ 998940 h 1071987"/>
                <a:gd name="connsiteX147" fmla="*/ 475974 w 1165042"/>
                <a:gd name="connsiteY147" fmla="*/ 997312 h 1071987"/>
                <a:gd name="connsiteX148" fmla="*/ 468064 w 1165042"/>
                <a:gd name="connsiteY148" fmla="*/ 992892 h 1071987"/>
                <a:gd name="connsiteX149" fmla="*/ 465040 w 1165042"/>
                <a:gd name="connsiteY149" fmla="*/ 991030 h 1071987"/>
                <a:gd name="connsiteX150" fmla="*/ 460154 w 1165042"/>
                <a:gd name="connsiteY150" fmla="*/ 987774 h 1071987"/>
                <a:gd name="connsiteX151" fmla="*/ 456665 w 1165042"/>
                <a:gd name="connsiteY151" fmla="*/ 985447 h 1071987"/>
                <a:gd name="connsiteX152" fmla="*/ 452245 w 1165042"/>
                <a:gd name="connsiteY152" fmla="*/ 982423 h 1071987"/>
                <a:gd name="connsiteX153" fmla="*/ 448755 w 1165042"/>
                <a:gd name="connsiteY153" fmla="*/ 979864 h 1071987"/>
                <a:gd name="connsiteX154" fmla="*/ 444103 w 1165042"/>
                <a:gd name="connsiteY154" fmla="*/ 976142 h 1071987"/>
                <a:gd name="connsiteX155" fmla="*/ 439217 w 1165042"/>
                <a:gd name="connsiteY155" fmla="*/ 972187 h 1071987"/>
                <a:gd name="connsiteX156" fmla="*/ 434797 w 1165042"/>
                <a:gd name="connsiteY156" fmla="*/ 968232 h 1071987"/>
                <a:gd name="connsiteX157" fmla="*/ 431308 w 1165042"/>
                <a:gd name="connsiteY157" fmla="*/ 964975 h 1071987"/>
                <a:gd name="connsiteX158" fmla="*/ 427818 w 1165042"/>
                <a:gd name="connsiteY158" fmla="*/ 961718 h 1071987"/>
                <a:gd name="connsiteX159" fmla="*/ 424329 w 1165042"/>
                <a:gd name="connsiteY159" fmla="*/ 958229 h 1071987"/>
                <a:gd name="connsiteX160" fmla="*/ 421072 w 1165042"/>
                <a:gd name="connsiteY160" fmla="*/ 954972 h 1071987"/>
                <a:gd name="connsiteX161" fmla="*/ 417815 w 1165042"/>
                <a:gd name="connsiteY161" fmla="*/ 951482 h 1071987"/>
                <a:gd name="connsiteX162" fmla="*/ 412929 w 1165042"/>
                <a:gd name="connsiteY162" fmla="*/ 945899 h 1071987"/>
                <a:gd name="connsiteX163" fmla="*/ 409207 w 1165042"/>
                <a:gd name="connsiteY163" fmla="*/ 941246 h 1071987"/>
                <a:gd name="connsiteX164" fmla="*/ 406648 w 1165042"/>
                <a:gd name="connsiteY164" fmla="*/ 937989 h 1071987"/>
                <a:gd name="connsiteX165" fmla="*/ 403391 w 1165042"/>
                <a:gd name="connsiteY165" fmla="*/ 933802 h 1071987"/>
                <a:gd name="connsiteX166" fmla="*/ 401065 w 1165042"/>
                <a:gd name="connsiteY166" fmla="*/ 930545 h 1071987"/>
                <a:gd name="connsiteX167" fmla="*/ 398041 w 1165042"/>
                <a:gd name="connsiteY167" fmla="*/ 926125 h 1071987"/>
                <a:gd name="connsiteX168" fmla="*/ 395947 w 1165042"/>
                <a:gd name="connsiteY168" fmla="*/ 922868 h 1071987"/>
                <a:gd name="connsiteX169" fmla="*/ 390829 w 1165042"/>
                <a:gd name="connsiteY169" fmla="*/ 914260 h 1071987"/>
                <a:gd name="connsiteX170" fmla="*/ 388968 w 1165042"/>
                <a:gd name="connsiteY170" fmla="*/ 911004 h 1071987"/>
                <a:gd name="connsiteX171" fmla="*/ 386409 w 1165042"/>
                <a:gd name="connsiteY171" fmla="*/ 906118 h 1071987"/>
                <a:gd name="connsiteX172" fmla="*/ 384548 w 1165042"/>
                <a:gd name="connsiteY172" fmla="*/ 902629 h 1071987"/>
                <a:gd name="connsiteX173" fmla="*/ 382221 w 1165042"/>
                <a:gd name="connsiteY173" fmla="*/ 897743 h 1071987"/>
                <a:gd name="connsiteX174" fmla="*/ 380593 w 1165042"/>
                <a:gd name="connsiteY174" fmla="*/ 894254 h 1071987"/>
                <a:gd name="connsiteX175" fmla="*/ 378267 w 1165042"/>
                <a:gd name="connsiteY175" fmla="*/ 889136 h 1071987"/>
                <a:gd name="connsiteX176" fmla="*/ 377569 w 1165042"/>
                <a:gd name="connsiteY176" fmla="*/ 887507 h 1071987"/>
                <a:gd name="connsiteX177" fmla="*/ 363378 w 1165042"/>
                <a:gd name="connsiteY177" fmla="*/ 834234 h 1071987"/>
                <a:gd name="connsiteX178" fmla="*/ 345000 w 1165042"/>
                <a:gd name="connsiteY178" fmla="*/ 834932 h 1071987"/>
                <a:gd name="connsiteX179" fmla="*/ 306149 w 1165042"/>
                <a:gd name="connsiteY179" fmla="*/ 832373 h 1071987"/>
                <a:gd name="connsiteX180" fmla="*/ 300566 w 1165042"/>
                <a:gd name="connsiteY180" fmla="*/ 831675 h 1071987"/>
                <a:gd name="connsiteX181" fmla="*/ 292424 w 1165042"/>
                <a:gd name="connsiteY181" fmla="*/ 830279 h 1071987"/>
                <a:gd name="connsiteX182" fmla="*/ 286375 w 1165042"/>
                <a:gd name="connsiteY182" fmla="*/ 829116 h 1071987"/>
                <a:gd name="connsiteX183" fmla="*/ 278466 w 1165042"/>
                <a:gd name="connsiteY183" fmla="*/ 827255 h 1071987"/>
                <a:gd name="connsiteX184" fmla="*/ 272417 w 1165042"/>
                <a:gd name="connsiteY184" fmla="*/ 825859 h 1071987"/>
                <a:gd name="connsiteX185" fmla="*/ 264740 w 1165042"/>
                <a:gd name="connsiteY185" fmla="*/ 823765 h 1071987"/>
                <a:gd name="connsiteX186" fmla="*/ 258691 w 1165042"/>
                <a:gd name="connsiteY186" fmla="*/ 822137 h 1071987"/>
                <a:gd name="connsiteX187" fmla="*/ 251247 w 1165042"/>
                <a:gd name="connsiteY187" fmla="*/ 819810 h 1071987"/>
                <a:gd name="connsiteX188" fmla="*/ 245199 w 1165042"/>
                <a:gd name="connsiteY188" fmla="*/ 817716 h 1071987"/>
                <a:gd name="connsiteX189" fmla="*/ 237987 w 1165042"/>
                <a:gd name="connsiteY189" fmla="*/ 814925 h 1071987"/>
                <a:gd name="connsiteX190" fmla="*/ 232171 w 1165042"/>
                <a:gd name="connsiteY190" fmla="*/ 812599 h 1071987"/>
                <a:gd name="connsiteX191" fmla="*/ 225192 w 1165042"/>
                <a:gd name="connsiteY191" fmla="*/ 809574 h 1071987"/>
                <a:gd name="connsiteX192" fmla="*/ 219376 w 1165042"/>
                <a:gd name="connsiteY192" fmla="*/ 807015 h 1071987"/>
                <a:gd name="connsiteX193" fmla="*/ 212397 w 1165042"/>
                <a:gd name="connsiteY193" fmla="*/ 803758 h 1071987"/>
                <a:gd name="connsiteX194" fmla="*/ 206814 w 1165042"/>
                <a:gd name="connsiteY194" fmla="*/ 800967 h 1071987"/>
                <a:gd name="connsiteX195" fmla="*/ 200067 w 1165042"/>
                <a:gd name="connsiteY195" fmla="*/ 797477 h 1071987"/>
                <a:gd name="connsiteX196" fmla="*/ 194484 w 1165042"/>
                <a:gd name="connsiteY196" fmla="*/ 794220 h 1071987"/>
                <a:gd name="connsiteX197" fmla="*/ 187970 w 1165042"/>
                <a:gd name="connsiteY197" fmla="*/ 790265 h 1071987"/>
                <a:gd name="connsiteX198" fmla="*/ 182619 w 1165042"/>
                <a:gd name="connsiteY198" fmla="*/ 786776 h 1071987"/>
                <a:gd name="connsiteX199" fmla="*/ 176338 w 1165042"/>
                <a:gd name="connsiteY199" fmla="*/ 782588 h 1071987"/>
                <a:gd name="connsiteX200" fmla="*/ 171220 w 1165042"/>
                <a:gd name="connsiteY200" fmla="*/ 778866 h 1071987"/>
                <a:gd name="connsiteX201" fmla="*/ 165172 w 1165042"/>
                <a:gd name="connsiteY201" fmla="*/ 774446 h 1071987"/>
                <a:gd name="connsiteX202" fmla="*/ 160286 w 1165042"/>
                <a:gd name="connsiteY202" fmla="*/ 770491 h 1071987"/>
                <a:gd name="connsiteX203" fmla="*/ 154470 w 1165042"/>
                <a:gd name="connsiteY203" fmla="*/ 765839 h 1071987"/>
                <a:gd name="connsiteX204" fmla="*/ 149585 w 1165042"/>
                <a:gd name="connsiteY204" fmla="*/ 761651 h 1071987"/>
                <a:gd name="connsiteX205" fmla="*/ 144002 w 1165042"/>
                <a:gd name="connsiteY205" fmla="*/ 756766 h 1071987"/>
                <a:gd name="connsiteX206" fmla="*/ 139582 w 1165042"/>
                <a:gd name="connsiteY206" fmla="*/ 752346 h 1071987"/>
                <a:gd name="connsiteX207" fmla="*/ 134231 w 1165042"/>
                <a:gd name="connsiteY207" fmla="*/ 746995 h 1071987"/>
                <a:gd name="connsiteX208" fmla="*/ 130509 w 1165042"/>
                <a:gd name="connsiteY208" fmla="*/ 743273 h 1071987"/>
                <a:gd name="connsiteX209" fmla="*/ 120273 w 1165042"/>
                <a:gd name="connsiteY209" fmla="*/ 731874 h 1071987"/>
                <a:gd name="connsiteX210" fmla="*/ 115853 w 1165042"/>
                <a:gd name="connsiteY210" fmla="*/ 726756 h 1071987"/>
                <a:gd name="connsiteX211" fmla="*/ 111433 w 1165042"/>
                <a:gd name="connsiteY211" fmla="*/ 721172 h 1071987"/>
                <a:gd name="connsiteX212" fmla="*/ 107245 w 1165042"/>
                <a:gd name="connsiteY212" fmla="*/ 715822 h 1071987"/>
                <a:gd name="connsiteX213" fmla="*/ 103058 w 1165042"/>
                <a:gd name="connsiteY213" fmla="*/ 710239 h 1071987"/>
                <a:gd name="connsiteX214" fmla="*/ 99103 w 1165042"/>
                <a:gd name="connsiteY214" fmla="*/ 704655 h 1071987"/>
                <a:gd name="connsiteX215" fmla="*/ 95381 w 1165042"/>
                <a:gd name="connsiteY215" fmla="*/ 698839 h 1071987"/>
                <a:gd name="connsiteX216" fmla="*/ 91659 w 1165042"/>
                <a:gd name="connsiteY216" fmla="*/ 693023 h 1071987"/>
                <a:gd name="connsiteX217" fmla="*/ 88169 w 1165042"/>
                <a:gd name="connsiteY217" fmla="*/ 686975 h 1071987"/>
                <a:gd name="connsiteX218" fmla="*/ 84680 w 1165042"/>
                <a:gd name="connsiteY218" fmla="*/ 680926 h 1071987"/>
                <a:gd name="connsiteX219" fmla="*/ 81423 w 1165042"/>
                <a:gd name="connsiteY219" fmla="*/ 674878 h 1071987"/>
                <a:gd name="connsiteX220" fmla="*/ 78166 w 1165042"/>
                <a:gd name="connsiteY220" fmla="*/ 668597 h 1071987"/>
                <a:gd name="connsiteX221" fmla="*/ 75142 w 1165042"/>
                <a:gd name="connsiteY221" fmla="*/ 662315 h 1071987"/>
                <a:gd name="connsiteX222" fmla="*/ 72117 w 1165042"/>
                <a:gd name="connsiteY222" fmla="*/ 655802 h 1071987"/>
                <a:gd name="connsiteX223" fmla="*/ 69326 w 1165042"/>
                <a:gd name="connsiteY223" fmla="*/ 649520 h 1071987"/>
                <a:gd name="connsiteX224" fmla="*/ 66767 w 1165042"/>
                <a:gd name="connsiteY224" fmla="*/ 642774 h 1071987"/>
                <a:gd name="connsiteX225" fmla="*/ 64440 w 1165042"/>
                <a:gd name="connsiteY225" fmla="*/ 636260 h 1071987"/>
                <a:gd name="connsiteX226" fmla="*/ 62114 w 1165042"/>
                <a:gd name="connsiteY226" fmla="*/ 629281 h 1071987"/>
                <a:gd name="connsiteX227" fmla="*/ 60020 w 1165042"/>
                <a:gd name="connsiteY227" fmla="*/ 622767 h 1071987"/>
                <a:gd name="connsiteX228" fmla="*/ 57926 w 1165042"/>
                <a:gd name="connsiteY228" fmla="*/ 615556 h 1071987"/>
                <a:gd name="connsiteX229" fmla="*/ 56065 w 1165042"/>
                <a:gd name="connsiteY229" fmla="*/ 608809 h 1071987"/>
                <a:gd name="connsiteX230" fmla="*/ 54437 w 1165042"/>
                <a:gd name="connsiteY230" fmla="*/ 601597 h 1071987"/>
                <a:gd name="connsiteX231" fmla="*/ 53041 w 1165042"/>
                <a:gd name="connsiteY231" fmla="*/ 594851 h 1071987"/>
                <a:gd name="connsiteX232" fmla="*/ 51645 w 1165042"/>
                <a:gd name="connsiteY232" fmla="*/ 587174 h 1071987"/>
                <a:gd name="connsiteX233" fmla="*/ 50482 w 1165042"/>
                <a:gd name="connsiteY233" fmla="*/ 580428 h 1071987"/>
                <a:gd name="connsiteX234" fmla="*/ 49552 w 1165042"/>
                <a:gd name="connsiteY234" fmla="*/ 572518 h 1071987"/>
                <a:gd name="connsiteX235" fmla="*/ 48854 w 1165042"/>
                <a:gd name="connsiteY235" fmla="*/ 566004 h 1071987"/>
                <a:gd name="connsiteX236" fmla="*/ 48156 w 1165042"/>
                <a:gd name="connsiteY236" fmla="*/ 557396 h 1071987"/>
                <a:gd name="connsiteX237" fmla="*/ 47690 w 1165042"/>
                <a:gd name="connsiteY237" fmla="*/ 551348 h 1071987"/>
                <a:gd name="connsiteX238" fmla="*/ 47458 w 1165042"/>
                <a:gd name="connsiteY238" fmla="*/ 539716 h 1071987"/>
                <a:gd name="connsiteX239" fmla="*/ 47458 w 1165042"/>
                <a:gd name="connsiteY239" fmla="*/ 536459 h 1071987"/>
                <a:gd name="connsiteX240" fmla="*/ 47458 w 1165042"/>
                <a:gd name="connsiteY240" fmla="*/ 533202 h 1071987"/>
                <a:gd name="connsiteX241" fmla="*/ 47690 w 1165042"/>
                <a:gd name="connsiteY241" fmla="*/ 521570 h 1071987"/>
                <a:gd name="connsiteX242" fmla="*/ 48156 w 1165042"/>
                <a:gd name="connsiteY242" fmla="*/ 515522 h 1071987"/>
                <a:gd name="connsiteX243" fmla="*/ 48854 w 1165042"/>
                <a:gd name="connsiteY243" fmla="*/ 506914 h 1071987"/>
                <a:gd name="connsiteX244" fmla="*/ 49552 w 1165042"/>
                <a:gd name="connsiteY244" fmla="*/ 500401 h 1071987"/>
                <a:gd name="connsiteX245" fmla="*/ 50482 w 1165042"/>
                <a:gd name="connsiteY245" fmla="*/ 492491 h 1071987"/>
                <a:gd name="connsiteX246" fmla="*/ 51645 w 1165042"/>
                <a:gd name="connsiteY246" fmla="*/ 485744 h 1071987"/>
                <a:gd name="connsiteX247" fmla="*/ 53041 w 1165042"/>
                <a:gd name="connsiteY247" fmla="*/ 478068 h 1071987"/>
                <a:gd name="connsiteX248" fmla="*/ 54437 w 1165042"/>
                <a:gd name="connsiteY248" fmla="*/ 471321 h 1071987"/>
                <a:gd name="connsiteX249" fmla="*/ 56065 w 1165042"/>
                <a:gd name="connsiteY249" fmla="*/ 464109 h 1071987"/>
                <a:gd name="connsiteX250" fmla="*/ 57926 w 1165042"/>
                <a:gd name="connsiteY250" fmla="*/ 457363 h 1071987"/>
                <a:gd name="connsiteX251" fmla="*/ 60020 w 1165042"/>
                <a:gd name="connsiteY251" fmla="*/ 450151 h 1071987"/>
                <a:gd name="connsiteX252" fmla="*/ 62114 w 1165042"/>
                <a:gd name="connsiteY252" fmla="*/ 443637 h 1071987"/>
                <a:gd name="connsiteX253" fmla="*/ 64440 w 1165042"/>
                <a:gd name="connsiteY253" fmla="*/ 436658 h 1071987"/>
                <a:gd name="connsiteX254" fmla="*/ 66767 w 1165042"/>
                <a:gd name="connsiteY254" fmla="*/ 430144 h 1071987"/>
                <a:gd name="connsiteX255" fmla="*/ 69326 w 1165042"/>
                <a:gd name="connsiteY255" fmla="*/ 423398 h 1071987"/>
                <a:gd name="connsiteX256" fmla="*/ 72117 w 1165042"/>
                <a:gd name="connsiteY256" fmla="*/ 417117 h 1071987"/>
                <a:gd name="connsiteX257" fmla="*/ 75142 w 1165042"/>
                <a:gd name="connsiteY257" fmla="*/ 410603 h 1071987"/>
                <a:gd name="connsiteX258" fmla="*/ 78166 w 1165042"/>
                <a:gd name="connsiteY258" fmla="*/ 404322 h 1071987"/>
                <a:gd name="connsiteX259" fmla="*/ 81423 w 1165042"/>
                <a:gd name="connsiteY259" fmla="*/ 398041 h 1071987"/>
                <a:gd name="connsiteX260" fmla="*/ 84680 w 1165042"/>
                <a:gd name="connsiteY260" fmla="*/ 391992 h 1071987"/>
                <a:gd name="connsiteX261" fmla="*/ 88169 w 1165042"/>
                <a:gd name="connsiteY261" fmla="*/ 385944 h 1071987"/>
                <a:gd name="connsiteX262" fmla="*/ 91659 w 1165042"/>
                <a:gd name="connsiteY262" fmla="*/ 379895 h 1071987"/>
                <a:gd name="connsiteX263" fmla="*/ 95381 w 1165042"/>
                <a:gd name="connsiteY263" fmla="*/ 374079 h 1071987"/>
                <a:gd name="connsiteX264" fmla="*/ 99103 w 1165042"/>
                <a:gd name="connsiteY264" fmla="*/ 368263 h 1071987"/>
                <a:gd name="connsiteX265" fmla="*/ 103058 w 1165042"/>
                <a:gd name="connsiteY265" fmla="*/ 362680 h 1071987"/>
                <a:gd name="connsiteX266" fmla="*/ 107245 w 1165042"/>
                <a:gd name="connsiteY266" fmla="*/ 357097 h 1071987"/>
                <a:gd name="connsiteX267" fmla="*/ 111433 w 1165042"/>
                <a:gd name="connsiteY267" fmla="*/ 351746 h 1071987"/>
                <a:gd name="connsiteX268" fmla="*/ 115853 w 1165042"/>
                <a:gd name="connsiteY268" fmla="*/ 346163 h 1071987"/>
                <a:gd name="connsiteX269" fmla="*/ 120273 w 1165042"/>
                <a:gd name="connsiteY269" fmla="*/ 341045 h 1071987"/>
                <a:gd name="connsiteX270" fmla="*/ 130509 w 1165042"/>
                <a:gd name="connsiteY270" fmla="*/ 329646 h 1071987"/>
                <a:gd name="connsiteX271" fmla="*/ 134231 w 1165042"/>
                <a:gd name="connsiteY271" fmla="*/ 325923 h 1071987"/>
                <a:gd name="connsiteX272" fmla="*/ 139582 w 1165042"/>
                <a:gd name="connsiteY272" fmla="*/ 320573 h 1071987"/>
                <a:gd name="connsiteX273" fmla="*/ 144002 w 1165042"/>
                <a:gd name="connsiteY273" fmla="*/ 316153 h 1071987"/>
                <a:gd name="connsiteX274" fmla="*/ 149585 w 1165042"/>
                <a:gd name="connsiteY274" fmla="*/ 311267 h 1071987"/>
                <a:gd name="connsiteX275" fmla="*/ 154470 w 1165042"/>
                <a:gd name="connsiteY275" fmla="*/ 307080 h 1071987"/>
                <a:gd name="connsiteX276" fmla="*/ 160286 w 1165042"/>
                <a:gd name="connsiteY276" fmla="*/ 302427 h 1071987"/>
                <a:gd name="connsiteX277" fmla="*/ 165172 w 1165042"/>
                <a:gd name="connsiteY277" fmla="*/ 298472 h 1071987"/>
                <a:gd name="connsiteX278" fmla="*/ 171220 w 1165042"/>
                <a:gd name="connsiteY278" fmla="*/ 294052 h 1071987"/>
                <a:gd name="connsiteX279" fmla="*/ 176338 w 1165042"/>
                <a:gd name="connsiteY279" fmla="*/ 290330 h 1071987"/>
                <a:gd name="connsiteX280" fmla="*/ 182619 w 1165042"/>
                <a:gd name="connsiteY280" fmla="*/ 286143 h 1071987"/>
                <a:gd name="connsiteX281" fmla="*/ 187970 w 1165042"/>
                <a:gd name="connsiteY281" fmla="*/ 282653 h 1071987"/>
                <a:gd name="connsiteX282" fmla="*/ 194484 w 1165042"/>
                <a:gd name="connsiteY282" fmla="*/ 278698 h 1071987"/>
                <a:gd name="connsiteX283" fmla="*/ 200067 w 1165042"/>
                <a:gd name="connsiteY283" fmla="*/ 275441 h 1071987"/>
                <a:gd name="connsiteX284" fmla="*/ 206814 w 1165042"/>
                <a:gd name="connsiteY284" fmla="*/ 271952 h 1071987"/>
                <a:gd name="connsiteX285" fmla="*/ 212397 w 1165042"/>
                <a:gd name="connsiteY285" fmla="*/ 269160 h 1071987"/>
                <a:gd name="connsiteX286" fmla="*/ 219376 w 1165042"/>
                <a:gd name="connsiteY286" fmla="*/ 265903 h 1071987"/>
                <a:gd name="connsiteX287" fmla="*/ 225192 w 1165042"/>
                <a:gd name="connsiteY287" fmla="*/ 263344 h 1071987"/>
                <a:gd name="connsiteX288" fmla="*/ 232171 w 1165042"/>
                <a:gd name="connsiteY288" fmla="*/ 260320 h 1071987"/>
                <a:gd name="connsiteX289" fmla="*/ 237987 w 1165042"/>
                <a:gd name="connsiteY289" fmla="*/ 257994 h 1071987"/>
                <a:gd name="connsiteX290" fmla="*/ 245199 w 1165042"/>
                <a:gd name="connsiteY290" fmla="*/ 255202 h 1071987"/>
                <a:gd name="connsiteX291" fmla="*/ 251247 w 1165042"/>
                <a:gd name="connsiteY291" fmla="*/ 253108 h 1071987"/>
                <a:gd name="connsiteX292" fmla="*/ 258691 w 1165042"/>
                <a:gd name="connsiteY292" fmla="*/ 250782 h 1071987"/>
                <a:gd name="connsiteX293" fmla="*/ 264740 w 1165042"/>
                <a:gd name="connsiteY293" fmla="*/ 249153 h 1071987"/>
                <a:gd name="connsiteX294" fmla="*/ 272417 w 1165042"/>
                <a:gd name="connsiteY294" fmla="*/ 247060 h 1071987"/>
                <a:gd name="connsiteX295" fmla="*/ 278466 w 1165042"/>
                <a:gd name="connsiteY295" fmla="*/ 245664 h 1071987"/>
                <a:gd name="connsiteX296" fmla="*/ 286375 w 1165042"/>
                <a:gd name="connsiteY296" fmla="*/ 243803 h 1071987"/>
                <a:gd name="connsiteX297" fmla="*/ 292424 w 1165042"/>
                <a:gd name="connsiteY297" fmla="*/ 242640 h 1071987"/>
                <a:gd name="connsiteX298" fmla="*/ 300566 w 1165042"/>
                <a:gd name="connsiteY298" fmla="*/ 241244 h 1071987"/>
                <a:gd name="connsiteX299" fmla="*/ 306149 w 1165042"/>
                <a:gd name="connsiteY299" fmla="*/ 240546 h 1071987"/>
                <a:gd name="connsiteX300" fmla="*/ 345000 w 1165042"/>
                <a:gd name="connsiteY300" fmla="*/ 237987 h 1071987"/>
                <a:gd name="connsiteX301" fmla="*/ 363378 w 1165042"/>
                <a:gd name="connsiteY301" fmla="*/ 238685 h 1071987"/>
                <a:gd name="connsiteX302" fmla="*/ 376871 w 1165042"/>
                <a:gd name="connsiteY302" fmla="*/ 186807 h 1071987"/>
                <a:gd name="connsiteX303" fmla="*/ 378034 w 1165042"/>
                <a:gd name="connsiteY303" fmla="*/ 183550 h 1071987"/>
                <a:gd name="connsiteX304" fmla="*/ 380128 w 1165042"/>
                <a:gd name="connsiteY304" fmla="*/ 178665 h 1071987"/>
                <a:gd name="connsiteX305" fmla="*/ 381756 w 1165042"/>
                <a:gd name="connsiteY305" fmla="*/ 174942 h 1071987"/>
                <a:gd name="connsiteX306" fmla="*/ 384083 w 1165042"/>
                <a:gd name="connsiteY306" fmla="*/ 170057 h 1071987"/>
                <a:gd name="connsiteX307" fmla="*/ 385944 w 1165042"/>
                <a:gd name="connsiteY307" fmla="*/ 166335 h 1071987"/>
                <a:gd name="connsiteX308" fmla="*/ 388503 w 1165042"/>
                <a:gd name="connsiteY308" fmla="*/ 161682 h 1071987"/>
                <a:gd name="connsiteX309" fmla="*/ 390596 w 1165042"/>
                <a:gd name="connsiteY309" fmla="*/ 157960 h 1071987"/>
                <a:gd name="connsiteX310" fmla="*/ 395249 w 1165042"/>
                <a:gd name="connsiteY310" fmla="*/ 150050 h 1071987"/>
                <a:gd name="connsiteX311" fmla="*/ 397575 w 1165042"/>
                <a:gd name="connsiteY311" fmla="*/ 146328 h 1071987"/>
                <a:gd name="connsiteX312" fmla="*/ 400367 w 1165042"/>
                <a:gd name="connsiteY312" fmla="*/ 142141 h 1071987"/>
                <a:gd name="connsiteX313" fmla="*/ 402926 w 1165042"/>
                <a:gd name="connsiteY313" fmla="*/ 138651 h 1071987"/>
                <a:gd name="connsiteX314" fmla="*/ 405950 w 1165042"/>
                <a:gd name="connsiteY314" fmla="*/ 134464 h 1071987"/>
                <a:gd name="connsiteX315" fmla="*/ 408742 w 1165042"/>
                <a:gd name="connsiteY315" fmla="*/ 130742 h 1071987"/>
                <a:gd name="connsiteX316" fmla="*/ 411766 w 1165042"/>
                <a:gd name="connsiteY316" fmla="*/ 127019 h 1071987"/>
                <a:gd name="connsiteX317" fmla="*/ 417349 w 1165042"/>
                <a:gd name="connsiteY317" fmla="*/ 120506 h 1071987"/>
                <a:gd name="connsiteX318" fmla="*/ 420606 w 1165042"/>
                <a:gd name="connsiteY318" fmla="*/ 117249 h 1071987"/>
                <a:gd name="connsiteX319" fmla="*/ 423863 w 1165042"/>
                <a:gd name="connsiteY319" fmla="*/ 113759 h 1071987"/>
                <a:gd name="connsiteX320" fmla="*/ 427120 w 1165042"/>
                <a:gd name="connsiteY320" fmla="*/ 110502 h 1071987"/>
                <a:gd name="connsiteX321" fmla="*/ 430842 w 1165042"/>
                <a:gd name="connsiteY321" fmla="*/ 107013 h 1071987"/>
                <a:gd name="connsiteX322" fmla="*/ 434099 w 1165042"/>
                <a:gd name="connsiteY322" fmla="*/ 103988 h 1071987"/>
                <a:gd name="connsiteX323" fmla="*/ 438985 w 1165042"/>
                <a:gd name="connsiteY323" fmla="*/ 99801 h 1071987"/>
                <a:gd name="connsiteX324" fmla="*/ 443172 w 1165042"/>
                <a:gd name="connsiteY324" fmla="*/ 96311 h 1071987"/>
                <a:gd name="connsiteX325" fmla="*/ 448057 w 1165042"/>
                <a:gd name="connsiteY325" fmla="*/ 92357 h 1071987"/>
                <a:gd name="connsiteX326" fmla="*/ 451314 w 1165042"/>
                <a:gd name="connsiteY326" fmla="*/ 89798 h 1071987"/>
                <a:gd name="connsiteX327" fmla="*/ 455734 w 1165042"/>
                <a:gd name="connsiteY327" fmla="*/ 86541 h 1071987"/>
                <a:gd name="connsiteX328" fmla="*/ 459224 w 1165042"/>
                <a:gd name="connsiteY328" fmla="*/ 84214 h 1071987"/>
                <a:gd name="connsiteX329" fmla="*/ 464342 w 1165042"/>
                <a:gd name="connsiteY329" fmla="*/ 80957 h 1071987"/>
                <a:gd name="connsiteX330" fmla="*/ 467366 w 1165042"/>
                <a:gd name="connsiteY330" fmla="*/ 79096 h 1071987"/>
                <a:gd name="connsiteX331" fmla="*/ 475276 w 1165042"/>
                <a:gd name="connsiteY331" fmla="*/ 74444 h 1071987"/>
                <a:gd name="connsiteX332" fmla="*/ 478067 w 1165042"/>
                <a:gd name="connsiteY332" fmla="*/ 72815 h 1071987"/>
                <a:gd name="connsiteX333" fmla="*/ 483651 w 1165042"/>
                <a:gd name="connsiteY333" fmla="*/ 69791 h 1071987"/>
                <a:gd name="connsiteX334" fmla="*/ 487140 w 1165042"/>
                <a:gd name="connsiteY334" fmla="*/ 68162 h 1071987"/>
                <a:gd name="connsiteX335" fmla="*/ 492956 w 1165042"/>
                <a:gd name="connsiteY335" fmla="*/ 65603 h 1071987"/>
                <a:gd name="connsiteX336" fmla="*/ 496213 w 1165042"/>
                <a:gd name="connsiteY336" fmla="*/ 64208 h 1071987"/>
                <a:gd name="connsiteX337" fmla="*/ 504588 w 1165042"/>
                <a:gd name="connsiteY337" fmla="*/ 60951 h 1071987"/>
                <a:gd name="connsiteX338" fmla="*/ 506217 w 1165042"/>
                <a:gd name="connsiteY338" fmla="*/ 60485 h 1071987"/>
                <a:gd name="connsiteX339" fmla="*/ 514591 w 1165042"/>
                <a:gd name="connsiteY339" fmla="*/ 57694 h 1071987"/>
                <a:gd name="connsiteX340" fmla="*/ 517848 w 1165042"/>
                <a:gd name="connsiteY340" fmla="*/ 56763 h 1071987"/>
                <a:gd name="connsiteX341" fmla="*/ 524362 w 1165042"/>
                <a:gd name="connsiteY341" fmla="*/ 54902 h 1071987"/>
                <a:gd name="connsiteX342" fmla="*/ 527852 w 1165042"/>
                <a:gd name="connsiteY342" fmla="*/ 53972 h 1071987"/>
                <a:gd name="connsiteX343" fmla="*/ 535063 w 1165042"/>
                <a:gd name="connsiteY343" fmla="*/ 52343 h 1071987"/>
                <a:gd name="connsiteX344" fmla="*/ 537622 w 1165042"/>
                <a:gd name="connsiteY344" fmla="*/ 51878 h 1071987"/>
                <a:gd name="connsiteX345" fmla="*/ 547393 w 1165042"/>
                <a:gd name="connsiteY345" fmla="*/ 50249 h 1071987"/>
                <a:gd name="connsiteX346" fmla="*/ 549952 w 1165042"/>
                <a:gd name="connsiteY346" fmla="*/ 49784 h 1071987"/>
                <a:gd name="connsiteX347" fmla="*/ 557629 w 1165042"/>
                <a:gd name="connsiteY347" fmla="*/ 48854 h 1071987"/>
                <a:gd name="connsiteX348" fmla="*/ 560886 w 1165042"/>
                <a:gd name="connsiteY348" fmla="*/ 48388 h 1071987"/>
                <a:gd name="connsiteX349" fmla="*/ 568098 w 1165042"/>
                <a:gd name="connsiteY349" fmla="*/ 47923 h 1071987"/>
                <a:gd name="connsiteX350" fmla="*/ 571355 w 1165042"/>
                <a:gd name="connsiteY350" fmla="*/ 47923 h 1071987"/>
                <a:gd name="connsiteX351" fmla="*/ 581591 w 1165042"/>
                <a:gd name="connsiteY351" fmla="*/ 47690 h 1071987"/>
                <a:gd name="connsiteX352" fmla="*/ 581591 w 1165042"/>
                <a:gd name="connsiteY352" fmla="*/ 47690 h 1071987"/>
                <a:gd name="connsiteX353" fmla="*/ 591827 w 1165042"/>
                <a:gd name="connsiteY353" fmla="*/ 47923 h 1071987"/>
                <a:gd name="connsiteX354" fmla="*/ 594851 w 1165042"/>
                <a:gd name="connsiteY354" fmla="*/ 47923 h 1071987"/>
                <a:gd name="connsiteX355" fmla="*/ 602063 w 1165042"/>
                <a:gd name="connsiteY355" fmla="*/ 48388 h 1071987"/>
                <a:gd name="connsiteX356" fmla="*/ 605320 w 1165042"/>
                <a:gd name="connsiteY356" fmla="*/ 48621 h 1071987"/>
                <a:gd name="connsiteX357" fmla="*/ 612997 w 1165042"/>
                <a:gd name="connsiteY357" fmla="*/ 49552 h 1071987"/>
                <a:gd name="connsiteX358" fmla="*/ 615323 w 1165042"/>
                <a:gd name="connsiteY358" fmla="*/ 49784 h 1071987"/>
                <a:gd name="connsiteX359" fmla="*/ 625094 w 1165042"/>
                <a:gd name="connsiteY359" fmla="*/ 51645 h 1071987"/>
                <a:gd name="connsiteX360" fmla="*/ 627420 w 1165042"/>
                <a:gd name="connsiteY360" fmla="*/ 52111 h 1071987"/>
                <a:gd name="connsiteX361" fmla="*/ 634864 w 1165042"/>
                <a:gd name="connsiteY361" fmla="*/ 53739 h 1071987"/>
                <a:gd name="connsiteX362" fmla="*/ 638121 w 1165042"/>
                <a:gd name="connsiteY362" fmla="*/ 54669 h 1071987"/>
                <a:gd name="connsiteX363" fmla="*/ 644868 w 1165042"/>
                <a:gd name="connsiteY363" fmla="*/ 56531 h 1071987"/>
                <a:gd name="connsiteX364" fmla="*/ 647892 w 1165042"/>
                <a:gd name="connsiteY364" fmla="*/ 57461 h 1071987"/>
                <a:gd name="connsiteX365" fmla="*/ 656732 w 1165042"/>
                <a:gd name="connsiteY365" fmla="*/ 60485 h 1071987"/>
                <a:gd name="connsiteX366" fmla="*/ 657197 w 1165042"/>
                <a:gd name="connsiteY366" fmla="*/ 60485 h 1071987"/>
                <a:gd name="connsiteX367" fmla="*/ 666270 w 1165042"/>
                <a:gd name="connsiteY367" fmla="*/ 63975 h 1071987"/>
                <a:gd name="connsiteX368" fmla="*/ 669062 w 1165042"/>
                <a:gd name="connsiteY368" fmla="*/ 65138 h 1071987"/>
                <a:gd name="connsiteX369" fmla="*/ 675110 w 1165042"/>
                <a:gd name="connsiteY369" fmla="*/ 67930 h 1071987"/>
                <a:gd name="connsiteX370" fmla="*/ 678135 w 1165042"/>
                <a:gd name="connsiteY370" fmla="*/ 69326 h 1071987"/>
                <a:gd name="connsiteX371" fmla="*/ 684416 w 1165042"/>
                <a:gd name="connsiteY371" fmla="*/ 72582 h 1071987"/>
                <a:gd name="connsiteX372" fmla="*/ 686975 w 1165042"/>
                <a:gd name="connsiteY372" fmla="*/ 73978 h 1071987"/>
                <a:gd name="connsiteX373" fmla="*/ 695117 w 1165042"/>
                <a:gd name="connsiteY373" fmla="*/ 78631 h 1071987"/>
                <a:gd name="connsiteX374" fmla="*/ 697443 w 1165042"/>
                <a:gd name="connsiteY374" fmla="*/ 80027 h 1071987"/>
                <a:gd name="connsiteX375" fmla="*/ 703259 w 1165042"/>
                <a:gd name="connsiteY375" fmla="*/ 83749 h 1071987"/>
                <a:gd name="connsiteX376" fmla="*/ 706284 w 1165042"/>
                <a:gd name="connsiteY376" fmla="*/ 85843 h 1071987"/>
                <a:gd name="connsiteX377" fmla="*/ 711169 w 1165042"/>
                <a:gd name="connsiteY377" fmla="*/ 89332 h 1071987"/>
                <a:gd name="connsiteX378" fmla="*/ 714193 w 1165042"/>
                <a:gd name="connsiteY378" fmla="*/ 91426 h 1071987"/>
                <a:gd name="connsiteX379" fmla="*/ 720242 w 1165042"/>
                <a:gd name="connsiteY379" fmla="*/ 96079 h 1071987"/>
                <a:gd name="connsiteX380" fmla="*/ 722568 w 1165042"/>
                <a:gd name="connsiteY380" fmla="*/ 97940 h 1071987"/>
                <a:gd name="connsiteX381" fmla="*/ 728617 w 1165042"/>
                <a:gd name="connsiteY381" fmla="*/ 103290 h 1071987"/>
                <a:gd name="connsiteX382" fmla="*/ 731408 w 1165042"/>
                <a:gd name="connsiteY382" fmla="*/ 105849 h 1071987"/>
                <a:gd name="connsiteX383" fmla="*/ 735596 w 1165042"/>
                <a:gd name="connsiteY383" fmla="*/ 109804 h 1071987"/>
                <a:gd name="connsiteX384" fmla="*/ 738388 w 1165042"/>
                <a:gd name="connsiteY384" fmla="*/ 112596 h 1071987"/>
                <a:gd name="connsiteX385" fmla="*/ 742342 w 1165042"/>
                <a:gd name="connsiteY385" fmla="*/ 116783 h 1071987"/>
                <a:gd name="connsiteX386" fmla="*/ 744901 w 1165042"/>
                <a:gd name="connsiteY386" fmla="*/ 119575 h 1071987"/>
                <a:gd name="connsiteX387" fmla="*/ 750717 w 1165042"/>
                <a:gd name="connsiteY387" fmla="*/ 126322 h 1071987"/>
                <a:gd name="connsiteX388" fmla="*/ 753044 w 1165042"/>
                <a:gd name="connsiteY388" fmla="*/ 129346 h 1071987"/>
                <a:gd name="connsiteX389" fmla="*/ 756533 w 1165042"/>
                <a:gd name="connsiteY389" fmla="*/ 133766 h 1071987"/>
                <a:gd name="connsiteX390" fmla="*/ 759092 w 1165042"/>
                <a:gd name="connsiteY390" fmla="*/ 137255 h 1071987"/>
                <a:gd name="connsiteX391" fmla="*/ 762116 w 1165042"/>
                <a:gd name="connsiteY391" fmla="*/ 141443 h 1071987"/>
                <a:gd name="connsiteX392" fmla="*/ 764675 w 1165042"/>
                <a:gd name="connsiteY392" fmla="*/ 145165 h 1071987"/>
                <a:gd name="connsiteX393" fmla="*/ 767932 w 1165042"/>
                <a:gd name="connsiteY393" fmla="*/ 150050 h 1071987"/>
                <a:gd name="connsiteX394" fmla="*/ 770957 w 1165042"/>
                <a:gd name="connsiteY394" fmla="*/ 155168 h 1071987"/>
                <a:gd name="connsiteX395" fmla="*/ 774213 w 1165042"/>
                <a:gd name="connsiteY395" fmla="*/ 160752 h 1071987"/>
                <a:gd name="connsiteX396" fmla="*/ 776307 w 1165042"/>
                <a:gd name="connsiteY396" fmla="*/ 164706 h 1071987"/>
                <a:gd name="connsiteX397" fmla="*/ 778634 w 1165042"/>
                <a:gd name="connsiteY397" fmla="*/ 169127 h 1071987"/>
                <a:gd name="connsiteX398" fmla="*/ 780727 w 1165042"/>
                <a:gd name="connsiteY398" fmla="*/ 173314 h 1071987"/>
                <a:gd name="connsiteX399" fmla="*/ 782821 w 1165042"/>
                <a:gd name="connsiteY399" fmla="*/ 177967 h 1071987"/>
                <a:gd name="connsiteX400" fmla="*/ 784682 w 1165042"/>
                <a:gd name="connsiteY400" fmla="*/ 182154 h 1071987"/>
                <a:gd name="connsiteX401" fmla="*/ 787939 w 1165042"/>
                <a:gd name="connsiteY401" fmla="*/ 190296 h 1071987"/>
                <a:gd name="connsiteX402" fmla="*/ 787939 w 1165042"/>
                <a:gd name="connsiteY402" fmla="*/ 190296 h 1071987"/>
                <a:gd name="connsiteX403" fmla="*/ 799571 w 1165042"/>
                <a:gd name="connsiteY403" fmla="*/ 237289 h 1071987"/>
                <a:gd name="connsiteX404" fmla="*/ 817949 w 1165042"/>
                <a:gd name="connsiteY404" fmla="*/ 236591 h 1071987"/>
                <a:gd name="connsiteX405" fmla="*/ 856334 w 1165042"/>
                <a:gd name="connsiteY405" fmla="*/ 239150 h 1071987"/>
                <a:gd name="connsiteX406" fmla="*/ 862383 w 1165042"/>
                <a:gd name="connsiteY406" fmla="*/ 239848 h 1071987"/>
                <a:gd name="connsiteX407" fmla="*/ 870292 w 1165042"/>
                <a:gd name="connsiteY407" fmla="*/ 241244 h 1071987"/>
                <a:gd name="connsiteX408" fmla="*/ 876573 w 1165042"/>
                <a:gd name="connsiteY408" fmla="*/ 242407 h 1071987"/>
                <a:gd name="connsiteX409" fmla="*/ 884250 w 1165042"/>
                <a:gd name="connsiteY409" fmla="*/ 244035 h 1071987"/>
                <a:gd name="connsiteX410" fmla="*/ 890764 w 1165042"/>
                <a:gd name="connsiteY410" fmla="*/ 245431 h 1071987"/>
                <a:gd name="connsiteX411" fmla="*/ 898209 w 1165042"/>
                <a:gd name="connsiteY411" fmla="*/ 247525 h 1071987"/>
                <a:gd name="connsiteX412" fmla="*/ 904722 w 1165042"/>
                <a:gd name="connsiteY412" fmla="*/ 249386 h 1071987"/>
                <a:gd name="connsiteX413" fmla="*/ 911934 w 1165042"/>
                <a:gd name="connsiteY413" fmla="*/ 251712 h 1071987"/>
                <a:gd name="connsiteX414" fmla="*/ 918215 w 1165042"/>
                <a:gd name="connsiteY414" fmla="*/ 253806 h 1071987"/>
                <a:gd name="connsiteX415" fmla="*/ 925194 w 1165042"/>
                <a:gd name="connsiteY415" fmla="*/ 256365 h 1071987"/>
                <a:gd name="connsiteX416" fmla="*/ 931476 w 1165042"/>
                <a:gd name="connsiteY416" fmla="*/ 258924 h 1071987"/>
                <a:gd name="connsiteX417" fmla="*/ 938222 w 1165042"/>
                <a:gd name="connsiteY417" fmla="*/ 261716 h 1071987"/>
                <a:gd name="connsiteX418" fmla="*/ 944503 w 1165042"/>
                <a:gd name="connsiteY418" fmla="*/ 264507 h 1071987"/>
                <a:gd name="connsiteX419" fmla="*/ 951017 w 1165042"/>
                <a:gd name="connsiteY419" fmla="*/ 267764 h 1071987"/>
                <a:gd name="connsiteX420" fmla="*/ 957066 w 1165042"/>
                <a:gd name="connsiteY420" fmla="*/ 270789 h 1071987"/>
                <a:gd name="connsiteX421" fmla="*/ 963347 w 1165042"/>
                <a:gd name="connsiteY421" fmla="*/ 274278 h 1071987"/>
                <a:gd name="connsiteX422" fmla="*/ 969395 w 1165042"/>
                <a:gd name="connsiteY422" fmla="*/ 277768 h 1071987"/>
                <a:gd name="connsiteX423" fmla="*/ 975444 w 1165042"/>
                <a:gd name="connsiteY423" fmla="*/ 281490 h 1071987"/>
                <a:gd name="connsiteX424" fmla="*/ 981260 w 1165042"/>
                <a:gd name="connsiteY424" fmla="*/ 285212 h 1071987"/>
                <a:gd name="connsiteX425" fmla="*/ 987076 w 1165042"/>
                <a:gd name="connsiteY425" fmla="*/ 289167 h 1071987"/>
                <a:gd name="connsiteX426" fmla="*/ 992892 w 1165042"/>
                <a:gd name="connsiteY426" fmla="*/ 293354 h 1071987"/>
                <a:gd name="connsiteX427" fmla="*/ 998475 w 1165042"/>
                <a:gd name="connsiteY427" fmla="*/ 297309 h 1071987"/>
                <a:gd name="connsiteX428" fmla="*/ 1004291 w 1165042"/>
                <a:gd name="connsiteY428" fmla="*/ 301729 h 1071987"/>
                <a:gd name="connsiteX429" fmla="*/ 1009409 w 1165042"/>
                <a:gd name="connsiteY429" fmla="*/ 305917 h 1071987"/>
                <a:gd name="connsiteX430" fmla="*/ 1015225 w 1165042"/>
                <a:gd name="connsiteY430" fmla="*/ 311035 h 1071987"/>
                <a:gd name="connsiteX431" fmla="*/ 1019877 w 1165042"/>
                <a:gd name="connsiteY431" fmla="*/ 315222 h 1071987"/>
                <a:gd name="connsiteX432" fmla="*/ 1026159 w 1165042"/>
                <a:gd name="connsiteY432" fmla="*/ 321038 h 1071987"/>
                <a:gd name="connsiteX433" fmla="*/ 1029881 w 1165042"/>
                <a:gd name="connsiteY433" fmla="*/ 324760 h 1071987"/>
                <a:gd name="connsiteX434" fmla="*/ 1039419 w 1165042"/>
                <a:gd name="connsiteY434" fmla="*/ 334764 h 1071987"/>
                <a:gd name="connsiteX435" fmla="*/ 1041745 w 1165042"/>
                <a:gd name="connsiteY435" fmla="*/ 337555 h 1071987"/>
                <a:gd name="connsiteX436" fmla="*/ 1048492 w 1165042"/>
                <a:gd name="connsiteY436" fmla="*/ 345232 h 1071987"/>
                <a:gd name="connsiteX437" fmla="*/ 1051749 w 1165042"/>
                <a:gd name="connsiteY437" fmla="*/ 349420 h 1071987"/>
                <a:gd name="connsiteX438" fmla="*/ 1057099 w 1165042"/>
                <a:gd name="connsiteY438" fmla="*/ 356166 h 1071987"/>
                <a:gd name="connsiteX439" fmla="*/ 1060356 w 1165042"/>
                <a:gd name="connsiteY439" fmla="*/ 360819 h 1071987"/>
                <a:gd name="connsiteX440" fmla="*/ 1065241 w 1165042"/>
                <a:gd name="connsiteY440" fmla="*/ 367565 h 1071987"/>
                <a:gd name="connsiteX441" fmla="*/ 1068498 w 1165042"/>
                <a:gd name="connsiteY441" fmla="*/ 372451 h 1071987"/>
                <a:gd name="connsiteX442" fmla="*/ 1072919 w 1165042"/>
                <a:gd name="connsiteY442" fmla="*/ 379197 h 1071987"/>
                <a:gd name="connsiteX443" fmla="*/ 1075943 w 1165042"/>
                <a:gd name="connsiteY443" fmla="*/ 384315 h 1071987"/>
                <a:gd name="connsiteX444" fmla="*/ 1079897 w 1165042"/>
                <a:gd name="connsiteY444" fmla="*/ 391294 h 1071987"/>
                <a:gd name="connsiteX445" fmla="*/ 1082689 w 1165042"/>
                <a:gd name="connsiteY445" fmla="*/ 396645 h 1071987"/>
                <a:gd name="connsiteX446" fmla="*/ 1086179 w 1165042"/>
                <a:gd name="connsiteY446" fmla="*/ 403624 h 1071987"/>
                <a:gd name="connsiteX447" fmla="*/ 1088738 w 1165042"/>
                <a:gd name="connsiteY447" fmla="*/ 409207 h 1071987"/>
                <a:gd name="connsiteX448" fmla="*/ 1091995 w 1165042"/>
                <a:gd name="connsiteY448" fmla="*/ 416419 h 1071987"/>
                <a:gd name="connsiteX449" fmla="*/ 1094321 w 1165042"/>
                <a:gd name="connsiteY449" fmla="*/ 422002 h 1071987"/>
                <a:gd name="connsiteX450" fmla="*/ 1097345 w 1165042"/>
                <a:gd name="connsiteY450" fmla="*/ 429447 h 1071987"/>
                <a:gd name="connsiteX451" fmla="*/ 1099439 w 1165042"/>
                <a:gd name="connsiteY451" fmla="*/ 435262 h 1071987"/>
                <a:gd name="connsiteX452" fmla="*/ 1101998 w 1165042"/>
                <a:gd name="connsiteY452" fmla="*/ 442939 h 1071987"/>
                <a:gd name="connsiteX453" fmla="*/ 1103859 w 1165042"/>
                <a:gd name="connsiteY453" fmla="*/ 448755 h 1071987"/>
                <a:gd name="connsiteX454" fmla="*/ 1106186 w 1165042"/>
                <a:gd name="connsiteY454" fmla="*/ 456665 h 1071987"/>
                <a:gd name="connsiteX455" fmla="*/ 1107814 w 1165042"/>
                <a:gd name="connsiteY455" fmla="*/ 462481 h 1071987"/>
                <a:gd name="connsiteX456" fmla="*/ 1109675 w 1165042"/>
                <a:gd name="connsiteY456" fmla="*/ 470856 h 1071987"/>
                <a:gd name="connsiteX457" fmla="*/ 1110838 w 1165042"/>
                <a:gd name="connsiteY457" fmla="*/ 476672 h 1071987"/>
                <a:gd name="connsiteX458" fmla="*/ 1112467 w 1165042"/>
                <a:gd name="connsiteY458" fmla="*/ 485279 h 1071987"/>
                <a:gd name="connsiteX459" fmla="*/ 1113397 w 1165042"/>
                <a:gd name="connsiteY459" fmla="*/ 490862 h 1071987"/>
                <a:gd name="connsiteX460" fmla="*/ 1114560 w 1165042"/>
                <a:gd name="connsiteY460" fmla="*/ 500401 h 1071987"/>
                <a:gd name="connsiteX461" fmla="*/ 1115258 w 1165042"/>
                <a:gd name="connsiteY461" fmla="*/ 505519 h 1071987"/>
                <a:gd name="connsiteX462" fmla="*/ 1115956 w 1165042"/>
                <a:gd name="connsiteY462" fmla="*/ 516453 h 1071987"/>
                <a:gd name="connsiteX463" fmla="*/ 1116189 w 1165042"/>
                <a:gd name="connsiteY463" fmla="*/ 520175 h 1071987"/>
                <a:gd name="connsiteX464" fmla="*/ 1116654 w 1165042"/>
                <a:gd name="connsiteY464" fmla="*/ 535063 h 1071987"/>
                <a:gd name="connsiteX465" fmla="*/ 1116189 w 1165042"/>
                <a:gd name="connsiteY465" fmla="*/ 549952 h 1071987"/>
                <a:gd name="connsiteX466" fmla="*/ 1115956 w 1165042"/>
                <a:gd name="connsiteY466" fmla="*/ 553674 h 1071987"/>
                <a:gd name="connsiteX467" fmla="*/ 582521 w 1165042"/>
                <a:gd name="connsiteY467" fmla="*/ 391759 h 1071987"/>
                <a:gd name="connsiteX468" fmla="*/ 599969 w 1165042"/>
                <a:gd name="connsiteY468" fmla="*/ 374312 h 1071987"/>
                <a:gd name="connsiteX469" fmla="*/ 582521 w 1165042"/>
                <a:gd name="connsiteY469" fmla="*/ 356864 h 1071987"/>
                <a:gd name="connsiteX470" fmla="*/ 565074 w 1165042"/>
                <a:gd name="connsiteY470" fmla="*/ 374312 h 1071987"/>
                <a:gd name="connsiteX471" fmla="*/ 582521 w 1165042"/>
                <a:gd name="connsiteY471" fmla="*/ 391759 h 1071987"/>
                <a:gd name="connsiteX472" fmla="*/ 653475 w 1165042"/>
                <a:gd name="connsiteY472" fmla="*/ 331274 h 1071987"/>
                <a:gd name="connsiteX473" fmla="*/ 611135 w 1165042"/>
                <a:gd name="connsiteY473" fmla="*/ 331274 h 1071987"/>
                <a:gd name="connsiteX474" fmla="*/ 611135 w 1165042"/>
                <a:gd name="connsiteY474" fmla="*/ 427585 h 1071987"/>
                <a:gd name="connsiteX475" fmla="*/ 596712 w 1165042"/>
                <a:gd name="connsiteY475" fmla="*/ 427585 h 1071987"/>
                <a:gd name="connsiteX476" fmla="*/ 582056 w 1165042"/>
                <a:gd name="connsiteY476" fmla="*/ 422700 h 1071987"/>
                <a:gd name="connsiteX477" fmla="*/ 567400 w 1165042"/>
                <a:gd name="connsiteY477" fmla="*/ 427585 h 1071987"/>
                <a:gd name="connsiteX478" fmla="*/ 553674 w 1165042"/>
                <a:gd name="connsiteY478" fmla="*/ 427585 h 1071987"/>
                <a:gd name="connsiteX479" fmla="*/ 553674 w 1165042"/>
                <a:gd name="connsiteY479" fmla="*/ 331274 h 1071987"/>
                <a:gd name="connsiteX480" fmla="*/ 511567 w 1165042"/>
                <a:gd name="connsiteY480" fmla="*/ 331274 h 1071987"/>
                <a:gd name="connsiteX481" fmla="*/ 511567 w 1165042"/>
                <a:gd name="connsiteY481" fmla="*/ 625094 h 1071987"/>
                <a:gd name="connsiteX482" fmla="*/ 494352 w 1165042"/>
                <a:gd name="connsiteY482" fmla="*/ 625094 h 1071987"/>
                <a:gd name="connsiteX483" fmla="*/ 494352 w 1165042"/>
                <a:gd name="connsiteY483" fmla="*/ 668131 h 1071987"/>
                <a:gd name="connsiteX484" fmla="*/ 670690 w 1165042"/>
                <a:gd name="connsiteY484" fmla="*/ 668131 h 1071987"/>
                <a:gd name="connsiteX485" fmla="*/ 670690 w 1165042"/>
                <a:gd name="connsiteY485" fmla="*/ 625094 h 1071987"/>
                <a:gd name="connsiteX486" fmla="*/ 653475 w 1165042"/>
                <a:gd name="connsiteY486" fmla="*/ 625094 h 1071987"/>
                <a:gd name="connsiteX487" fmla="*/ 653475 w 1165042"/>
                <a:gd name="connsiteY487" fmla="*/ 331274 h 1071987"/>
                <a:gd name="connsiteX488" fmla="*/ 611135 w 1165042"/>
                <a:gd name="connsiteY488" fmla="*/ 625094 h 1071987"/>
                <a:gd name="connsiteX489" fmla="*/ 553674 w 1165042"/>
                <a:gd name="connsiteY489" fmla="*/ 625094 h 1071987"/>
                <a:gd name="connsiteX490" fmla="*/ 553674 w 1165042"/>
                <a:gd name="connsiteY490" fmla="*/ 597643 h 1071987"/>
                <a:gd name="connsiteX491" fmla="*/ 611135 w 1165042"/>
                <a:gd name="connsiteY491" fmla="*/ 597643 h 1071987"/>
                <a:gd name="connsiteX492" fmla="*/ 611135 w 1165042"/>
                <a:gd name="connsiteY492" fmla="*/ 625094 h 1071987"/>
                <a:gd name="connsiteX493" fmla="*/ 611135 w 1165042"/>
                <a:gd name="connsiteY493" fmla="*/ 578799 h 1071987"/>
                <a:gd name="connsiteX494" fmla="*/ 553674 w 1165042"/>
                <a:gd name="connsiteY494" fmla="*/ 578799 h 1071987"/>
                <a:gd name="connsiteX495" fmla="*/ 553674 w 1165042"/>
                <a:gd name="connsiteY495" fmla="*/ 445266 h 1071987"/>
                <a:gd name="connsiteX496" fmla="*/ 569959 w 1165042"/>
                <a:gd name="connsiteY496" fmla="*/ 445266 h 1071987"/>
                <a:gd name="connsiteX497" fmla="*/ 582289 w 1165042"/>
                <a:gd name="connsiteY497" fmla="*/ 434332 h 1071987"/>
                <a:gd name="connsiteX498" fmla="*/ 594386 w 1165042"/>
                <a:gd name="connsiteY498" fmla="*/ 445266 h 1071987"/>
                <a:gd name="connsiteX499" fmla="*/ 611135 w 1165042"/>
                <a:gd name="connsiteY499" fmla="*/ 445266 h 1071987"/>
                <a:gd name="connsiteX500" fmla="*/ 611135 w 1165042"/>
                <a:gd name="connsiteY500" fmla="*/ 578799 h 1071987"/>
                <a:gd name="connsiteX501" fmla="*/ 653010 w 1165042"/>
                <a:gd name="connsiteY501" fmla="*/ 269858 h 1071987"/>
                <a:gd name="connsiteX502" fmla="*/ 617882 w 1165042"/>
                <a:gd name="connsiteY502" fmla="*/ 269858 h 1071987"/>
                <a:gd name="connsiteX503" fmla="*/ 617882 w 1165042"/>
                <a:gd name="connsiteY503" fmla="*/ 241942 h 1071987"/>
                <a:gd name="connsiteX504" fmla="*/ 608111 w 1165042"/>
                <a:gd name="connsiteY504" fmla="*/ 241942 h 1071987"/>
                <a:gd name="connsiteX505" fmla="*/ 608111 w 1165042"/>
                <a:gd name="connsiteY505" fmla="*/ 224261 h 1071987"/>
                <a:gd name="connsiteX506" fmla="*/ 617417 w 1165042"/>
                <a:gd name="connsiteY506" fmla="*/ 224261 h 1071987"/>
                <a:gd name="connsiteX507" fmla="*/ 617417 w 1165042"/>
                <a:gd name="connsiteY507" fmla="*/ 208209 h 1071987"/>
                <a:gd name="connsiteX508" fmla="*/ 608111 w 1165042"/>
                <a:gd name="connsiteY508" fmla="*/ 208209 h 1071987"/>
                <a:gd name="connsiteX509" fmla="*/ 608111 w 1165042"/>
                <a:gd name="connsiteY509" fmla="*/ 205650 h 1071987"/>
                <a:gd name="connsiteX510" fmla="*/ 586243 w 1165042"/>
                <a:gd name="connsiteY510" fmla="*/ 180293 h 1071987"/>
                <a:gd name="connsiteX511" fmla="*/ 586243 w 1165042"/>
                <a:gd name="connsiteY511" fmla="*/ 135627 h 1071987"/>
                <a:gd name="connsiteX512" fmla="*/ 578566 w 1165042"/>
                <a:gd name="connsiteY512" fmla="*/ 135627 h 1071987"/>
                <a:gd name="connsiteX513" fmla="*/ 578566 w 1165042"/>
                <a:gd name="connsiteY513" fmla="*/ 180293 h 1071987"/>
                <a:gd name="connsiteX514" fmla="*/ 556699 w 1165042"/>
                <a:gd name="connsiteY514" fmla="*/ 205650 h 1071987"/>
                <a:gd name="connsiteX515" fmla="*/ 556699 w 1165042"/>
                <a:gd name="connsiteY515" fmla="*/ 208209 h 1071987"/>
                <a:gd name="connsiteX516" fmla="*/ 547393 w 1165042"/>
                <a:gd name="connsiteY516" fmla="*/ 208209 h 1071987"/>
                <a:gd name="connsiteX517" fmla="*/ 547393 w 1165042"/>
                <a:gd name="connsiteY517" fmla="*/ 224261 h 1071987"/>
                <a:gd name="connsiteX518" fmla="*/ 556699 w 1165042"/>
                <a:gd name="connsiteY518" fmla="*/ 224261 h 1071987"/>
                <a:gd name="connsiteX519" fmla="*/ 556699 w 1165042"/>
                <a:gd name="connsiteY519" fmla="*/ 241942 h 1071987"/>
                <a:gd name="connsiteX520" fmla="*/ 546928 w 1165042"/>
                <a:gd name="connsiteY520" fmla="*/ 241942 h 1071987"/>
                <a:gd name="connsiteX521" fmla="*/ 546928 w 1165042"/>
                <a:gd name="connsiteY521" fmla="*/ 269858 h 1071987"/>
                <a:gd name="connsiteX522" fmla="*/ 511800 w 1165042"/>
                <a:gd name="connsiteY522" fmla="*/ 269858 h 1071987"/>
                <a:gd name="connsiteX523" fmla="*/ 511800 w 1165042"/>
                <a:gd name="connsiteY523" fmla="*/ 295913 h 1071987"/>
                <a:gd name="connsiteX524" fmla="*/ 494585 w 1165042"/>
                <a:gd name="connsiteY524" fmla="*/ 295913 h 1071987"/>
                <a:gd name="connsiteX525" fmla="*/ 494585 w 1165042"/>
                <a:gd name="connsiteY525" fmla="*/ 312896 h 1071987"/>
                <a:gd name="connsiteX526" fmla="*/ 670225 w 1165042"/>
                <a:gd name="connsiteY526" fmla="*/ 312896 h 1071987"/>
                <a:gd name="connsiteX527" fmla="*/ 670225 w 1165042"/>
                <a:gd name="connsiteY527" fmla="*/ 295913 h 1071987"/>
                <a:gd name="connsiteX528" fmla="*/ 653010 w 1165042"/>
                <a:gd name="connsiteY528" fmla="*/ 295913 h 1071987"/>
                <a:gd name="connsiteX529" fmla="*/ 653010 w 1165042"/>
                <a:gd name="connsiteY529" fmla="*/ 269858 h 1071987"/>
                <a:gd name="connsiteX530" fmla="*/ 574379 w 1165042"/>
                <a:gd name="connsiteY530" fmla="*/ 269858 h 1071987"/>
                <a:gd name="connsiteX531" fmla="*/ 564376 w 1165042"/>
                <a:gd name="connsiteY531" fmla="*/ 269858 h 1071987"/>
                <a:gd name="connsiteX532" fmla="*/ 564376 w 1165042"/>
                <a:gd name="connsiteY532" fmla="*/ 241942 h 1071987"/>
                <a:gd name="connsiteX533" fmla="*/ 574379 w 1165042"/>
                <a:gd name="connsiteY533" fmla="*/ 241942 h 1071987"/>
                <a:gd name="connsiteX534" fmla="*/ 574379 w 1165042"/>
                <a:gd name="connsiteY534" fmla="*/ 269858 h 1071987"/>
                <a:gd name="connsiteX535" fmla="*/ 600434 w 1165042"/>
                <a:gd name="connsiteY535" fmla="*/ 269858 h 1071987"/>
                <a:gd name="connsiteX536" fmla="*/ 590431 w 1165042"/>
                <a:gd name="connsiteY536" fmla="*/ 269858 h 1071987"/>
                <a:gd name="connsiteX537" fmla="*/ 590431 w 1165042"/>
                <a:gd name="connsiteY537" fmla="*/ 241942 h 1071987"/>
                <a:gd name="connsiteX538" fmla="*/ 600434 w 1165042"/>
                <a:gd name="connsiteY538" fmla="*/ 241942 h 1071987"/>
                <a:gd name="connsiteX539" fmla="*/ 600434 w 1165042"/>
                <a:gd name="connsiteY539" fmla="*/ 269858 h 1071987"/>
                <a:gd name="connsiteX540" fmla="*/ 819112 w 1165042"/>
                <a:gd name="connsiteY540" fmla="*/ 263344 h 1071987"/>
                <a:gd name="connsiteX541" fmla="*/ 780029 w 1165042"/>
                <a:gd name="connsiteY541" fmla="*/ 263344 h 1071987"/>
                <a:gd name="connsiteX542" fmla="*/ 582521 w 1165042"/>
                <a:gd name="connsiteY542" fmla="*/ 70721 h 1071987"/>
                <a:gd name="connsiteX543" fmla="*/ 385013 w 1165042"/>
                <a:gd name="connsiteY543" fmla="*/ 263344 h 1071987"/>
                <a:gd name="connsiteX544" fmla="*/ 345930 w 1165042"/>
                <a:gd name="connsiteY544" fmla="*/ 263344 h 1071987"/>
                <a:gd name="connsiteX545" fmla="*/ 72815 w 1165042"/>
                <a:gd name="connsiteY545" fmla="*/ 536459 h 1071987"/>
                <a:gd name="connsiteX546" fmla="*/ 345930 w 1165042"/>
                <a:gd name="connsiteY546" fmla="*/ 809574 h 1071987"/>
                <a:gd name="connsiteX547" fmla="*/ 385013 w 1165042"/>
                <a:gd name="connsiteY547" fmla="*/ 809574 h 1071987"/>
                <a:gd name="connsiteX548" fmla="*/ 582521 w 1165042"/>
                <a:gd name="connsiteY548" fmla="*/ 1002197 h 1071987"/>
                <a:gd name="connsiteX549" fmla="*/ 780029 w 1165042"/>
                <a:gd name="connsiteY549" fmla="*/ 809574 h 1071987"/>
                <a:gd name="connsiteX550" fmla="*/ 819112 w 1165042"/>
                <a:gd name="connsiteY550" fmla="*/ 809574 h 1071987"/>
                <a:gd name="connsiteX551" fmla="*/ 1092227 w 1165042"/>
                <a:gd name="connsiteY551" fmla="*/ 536459 h 1071987"/>
                <a:gd name="connsiteX552" fmla="*/ 819112 w 1165042"/>
                <a:gd name="connsiteY552" fmla="*/ 263344 h 1071987"/>
                <a:gd name="connsiteX553" fmla="*/ 348024 w 1165042"/>
                <a:gd name="connsiteY553" fmla="*/ 624396 h 1071987"/>
                <a:gd name="connsiteX554" fmla="*/ 291028 w 1165042"/>
                <a:gd name="connsiteY554" fmla="*/ 597177 h 1071987"/>
                <a:gd name="connsiteX555" fmla="*/ 400832 w 1165042"/>
                <a:gd name="connsiteY555" fmla="*/ 597177 h 1071987"/>
                <a:gd name="connsiteX556" fmla="*/ 348024 w 1165042"/>
                <a:gd name="connsiteY556" fmla="*/ 624396 h 1071987"/>
                <a:gd name="connsiteX557" fmla="*/ 361284 w 1165042"/>
                <a:gd name="connsiteY557" fmla="*/ 637889 h 1071987"/>
                <a:gd name="connsiteX558" fmla="*/ 401065 w 1165042"/>
                <a:gd name="connsiteY558" fmla="*/ 615788 h 1071987"/>
                <a:gd name="connsiteX559" fmla="*/ 448057 w 1165042"/>
                <a:gd name="connsiteY559" fmla="*/ 662781 h 1071987"/>
                <a:gd name="connsiteX560" fmla="*/ 448057 w 1165042"/>
                <a:gd name="connsiteY560" fmla="*/ 662781 h 1071987"/>
                <a:gd name="connsiteX561" fmla="*/ 448057 w 1165042"/>
                <a:gd name="connsiteY561" fmla="*/ 716054 h 1071987"/>
                <a:gd name="connsiteX562" fmla="*/ 388735 w 1165042"/>
                <a:gd name="connsiteY562" fmla="*/ 716054 h 1071987"/>
                <a:gd name="connsiteX563" fmla="*/ 388735 w 1165042"/>
                <a:gd name="connsiteY563" fmla="*/ 713495 h 1071987"/>
                <a:gd name="connsiteX564" fmla="*/ 361284 w 1165042"/>
                <a:gd name="connsiteY564" fmla="*/ 637889 h 1071987"/>
                <a:gd name="connsiteX565" fmla="*/ 448057 w 1165042"/>
                <a:gd name="connsiteY565" fmla="*/ 734433 h 1071987"/>
                <a:gd name="connsiteX566" fmla="*/ 448057 w 1165042"/>
                <a:gd name="connsiteY566" fmla="*/ 847261 h 1071987"/>
                <a:gd name="connsiteX567" fmla="*/ 422700 w 1165042"/>
                <a:gd name="connsiteY567" fmla="*/ 847261 h 1071987"/>
                <a:gd name="connsiteX568" fmla="*/ 422700 w 1165042"/>
                <a:gd name="connsiteY568" fmla="*/ 774446 h 1071987"/>
                <a:gd name="connsiteX569" fmla="*/ 422700 w 1165042"/>
                <a:gd name="connsiteY569" fmla="*/ 774446 h 1071987"/>
                <a:gd name="connsiteX570" fmla="*/ 407811 w 1165042"/>
                <a:gd name="connsiteY570" fmla="*/ 734433 h 1071987"/>
                <a:gd name="connsiteX571" fmla="*/ 447825 w 1165042"/>
                <a:gd name="connsiteY571" fmla="*/ 734433 h 1071987"/>
                <a:gd name="connsiteX572" fmla="*/ 582754 w 1165042"/>
                <a:gd name="connsiteY572" fmla="*/ 984284 h 1071987"/>
                <a:gd name="connsiteX573" fmla="*/ 413627 w 1165042"/>
                <a:gd name="connsiteY573" fmla="*/ 865640 h 1071987"/>
                <a:gd name="connsiteX574" fmla="*/ 751880 w 1165042"/>
                <a:gd name="connsiteY574" fmla="*/ 865640 h 1071987"/>
                <a:gd name="connsiteX575" fmla="*/ 582754 w 1165042"/>
                <a:gd name="connsiteY575" fmla="*/ 984284 h 1071987"/>
                <a:gd name="connsiteX576" fmla="*/ 535761 w 1165042"/>
                <a:gd name="connsiteY576" fmla="*/ 847261 h 1071987"/>
                <a:gd name="connsiteX577" fmla="*/ 535761 w 1165042"/>
                <a:gd name="connsiteY577" fmla="*/ 754207 h 1071987"/>
                <a:gd name="connsiteX578" fmla="*/ 584150 w 1165042"/>
                <a:gd name="connsiteY578" fmla="*/ 712565 h 1071987"/>
                <a:gd name="connsiteX579" fmla="*/ 630910 w 1165042"/>
                <a:gd name="connsiteY579" fmla="*/ 748856 h 1071987"/>
                <a:gd name="connsiteX580" fmla="*/ 630910 w 1165042"/>
                <a:gd name="connsiteY580" fmla="*/ 847261 h 1071987"/>
                <a:gd name="connsiteX581" fmla="*/ 535761 w 1165042"/>
                <a:gd name="connsiteY581" fmla="*/ 847261 h 1071987"/>
                <a:gd name="connsiteX582" fmla="*/ 742575 w 1165042"/>
                <a:gd name="connsiteY582" fmla="*/ 774446 h 1071987"/>
                <a:gd name="connsiteX583" fmla="*/ 742575 w 1165042"/>
                <a:gd name="connsiteY583" fmla="*/ 774446 h 1071987"/>
                <a:gd name="connsiteX584" fmla="*/ 742575 w 1165042"/>
                <a:gd name="connsiteY584" fmla="*/ 847261 h 1071987"/>
                <a:gd name="connsiteX585" fmla="*/ 716520 w 1165042"/>
                <a:gd name="connsiteY585" fmla="*/ 847261 h 1071987"/>
                <a:gd name="connsiteX586" fmla="*/ 716520 w 1165042"/>
                <a:gd name="connsiteY586" fmla="*/ 734433 h 1071987"/>
                <a:gd name="connsiteX587" fmla="*/ 757231 w 1165042"/>
                <a:gd name="connsiteY587" fmla="*/ 734433 h 1071987"/>
                <a:gd name="connsiteX588" fmla="*/ 742575 w 1165042"/>
                <a:gd name="connsiteY588" fmla="*/ 774446 h 1071987"/>
                <a:gd name="connsiteX589" fmla="*/ 776540 w 1165042"/>
                <a:gd name="connsiteY589" fmla="*/ 713495 h 1071987"/>
                <a:gd name="connsiteX590" fmla="*/ 776540 w 1165042"/>
                <a:gd name="connsiteY590" fmla="*/ 716054 h 1071987"/>
                <a:gd name="connsiteX591" fmla="*/ 716520 w 1165042"/>
                <a:gd name="connsiteY591" fmla="*/ 716054 h 1071987"/>
                <a:gd name="connsiteX592" fmla="*/ 716520 w 1165042"/>
                <a:gd name="connsiteY592" fmla="*/ 662781 h 1071987"/>
                <a:gd name="connsiteX593" fmla="*/ 716520 w 1165042"/>
                <a:gd name="connsiteY593" fmla="*/ 662781 h 1071987"/>
                <a:gd name="connsiteX594" fmla="*/ 763512 w 1165042"/>
                <a:gd name="connsiteY594" fmla="*/ 615788 h 1071987"/>
                <a:gd name="connsiteX595" fmla="*/ 803526 w 1165042"/>
                <a:gd name="connsiteY595" fmla="*/ 638354 h 1071987"/>
                <a:gd name="connsiteX596" fmla="*/ 776540 w 1165042"/>
                <a:gd name="connsiteY596" fmla="*/ 713495 h 1071987"/>
                <a:gd name="connsiteX597" fmla="*/ 816786 w 1165042"/>
                <a:gd name="connsiteY597" fmla="*/ 624861 h 1071987"/>
                <a:gd name="connsiteX598" fmla="*/ 763745 w 1165042"/>
                <a:gd name="connsiteY598" fmla="*/ 597410 h 1071987"/>
                <a:gd name="connsiteX599" fmla="*/ 874247 w 1165042"/>
                <a:gd name="connsiteY599" fmla="*/ 597410 h 1071987"/>
                <a:gd name="connsiteX600" fmla="*/ 816786 w 1165042"/>
                <a:gd name="connsiteY600" fmla="*/ 624861 h 1071987"/>
                <a:gd name="connsiteX601" fmla="*/ 1027554 w 1165042"/>
                <a:gd name="connsiteY601" fmla="*/ 442009 h 1071987"/>
                <a:gd name="connsiteX602" fmla="*/ 895650 w 1165042"/>
                <a:gd name="connsiteY602" fmla="*/ 543438 h 1071987"/>
                <a:gd name="connsiteX603" fmla="*/ 659989 w 1165042"/>
                <a:gd name="connsiteY603" fmla="*/ 543438 h 1071987"/>
                <a:gd name="connsiteX604" fmla="*/ 659989 w 1165042"/>
                <a:gd name="connsiteY604" fmla="*/ 561817 h 1071987"/>
                <a:gd name="connsiteX605" fmla="*/ 892160 w 1165042"/>
                <a:gd name="connsiteY605" fmla="*/ 561817 h 1071987"/>
                <a:gd name="connsiteX606" fmla="*/ 891230 w 1165042"/>
                <a:gd name="connsiteY606" fmla="*/ 578334 h 1071987"/>
                <a:gd name="connsiteX607" fmla="*/ 891230 w 1165042"/>
                <a:gd name="connsiteY607" fmla="*/ 578566 h 1071987"/>
                <a:gd name="connsiteX608" fmla="*/ 659989 w 1165042"/>
                <a:gd name="connsiteY608" fmla="*/ 578566 h 1071987"/>
                <a:gd name="connsiteX609" fmla="*/ 659989 w 1165042"/>
                <a:gd name="connsiteY609" fmla="*/ 596945 h 1071987"/>
                <a:gd name="connsiteX610" fmla="*/ 763512 w 1165042"/>
                <a:gd name="connsiteY610" fmla="*/ 596945 h 1071987"/>
                <a:gd name="connsiteX611" fmla="*/ 698141 w 1165042"/>
                <a:gd name="connsiteY611" fmla="*/ 662315 h 1071987"/>
                <a:gd name="connsiteX612" fmla="*/ 698141 w 1165042"/>
                <a:gd name="connsiteY612" fmla="*/ 662315 h 1071987"/>
                <a:gd name="connsiteX613" fmla="*/ 698141 w 1165042"/>
                <a:gd name="connsiteY613" fmla="*/ 846796 h 1071987"/>
                <a:gd name="connsiteX614" fmla="*/ 672551 w 1165042"/>
                <a:gd name="connsiteY614" fmla="*/ 846796 h 1071987"/>
                <a:gd name="connsiteX615" fmla="*/ 672551 w 1165042"/>
                <a:gd name="connsiteY615" fmla="*/ 687440 h 1071987"/>
                <a:gd name="connsiteX616" fmla="*/ 688371 w 1165042"/>
                <a:gd name="connsiteY616" fmla="*/ 687440 h 1071987"/>
                <a:gd name="connsiteX617" fmla="*/ 688371 w 1165042"/>
                <a:gd name="connsiteY617" fmla="*/ 675110 h 1071987"/>
                <a:gd name="connsiteX618" fmla="*/ 630910 w 1165042"/>
                <a:gd name="connsiteY618" fmla="*/ 675110 h 1071987"/>
                <a:gd name="connsiteX619" fmla="*/ 630910 w 1165042"/>
                <a:gd name="connsiteY619" fmla="*/ 719079 h 1071987"/>
                <a:gd name="connsiteX620" fmla="*/ 600667 w 1165042"/>
                <a:gd name="connsiteY620" fmla="*/ 699770 h 1071987"/>
                <a:gd name="connsiteX621" fmla="*/ 600667 w 1165042"/>
                <a:gd name="connsiteY621" fmla="*/ 685812 h 1071987"/>
                <a:gd name="connsiteX622" fmla="*/ 607413 w 1165042"/>
                <a:gd name="connsiteY622" fmla="*/ 685812 h 1071987"/>
                <a:gd name="connsiteX623" fmla="*/ 607413 w 1165042"/>
                <a:gd name="connsiteY623" fmla="*/ 674878 h 1071987"/>
                <a:gd name="connsiteX624" fmla="*/ 558327 w 1165042"/>
                <a:gd name="connsiteY624" fmla="*/ 674878 h 1071987"/>
                <a:gd name="connsiteX625" fmla="*/ 558327 w 1165042"/>
                <a:gd name="connsiteY625" fmla="*/ 685812 h 1071987"/>
                <a:gd name="connsiteX626" fmla="*/ 565074 w 1165042"/>
                <a:gd name="connsiteY626" fmla="*/ 685812 h 1071987"/>
                <a:gd name="connsiteX627" fmla="*/ 565074 w 1165042"/>
                <a:gd name="connsiteY627" fmla="*/ 700468 h 1071987"/>
                <a:gd name="connsiteX628" fmla="*/ 535994 w 1165042"/>
                <a:gd name="connsiteY628" fmla="*/ 720474 h 1071987"/>
                <a:gd name="connsiteX629" fmla="*/ 535994 w 1165042"/>
                <a:gd name="connsiteY629" fmla="*/ 675343 h 1071987"/>
                <a:gd name="connsiteX630" fmla="*/ 477370 w 1165042"/>
                <a:gd name="connsiteY630" fmla="*/ 675343 h 1071987"/>
                <a:gd name="connsiteX631" fmla="*/ 477370 w 1165042"/>
                <a:gd name="connsiteY631" fmla="*/ 687440 h 1071987"/>
                <a:gd name="connsiteX632" fmla="*/ 493189 w 1165042"/>
                <a:gd name="connsiteY632" fmla="*/ 687440 h 1071987"/>
                <a:gd name="connsiteX633" fmla="*/ 493189 w 1165042"/>
                <a:gd name="connsiteY633" fmla="*/ 846796 h 1071987"/>
                <a:gd name="connsiteX634" fmla="*/ 466668 w 1165042"/>
                <a:gd name="connsiteY634" fmla="*/ 846796 h 1071987"/>
                <a:gd name="connsiteX635" fmla="*/ 466668 w 1165042"/>
                <a:gd name="connsiteY635" fmla="*/ 662315 h 1071987"/>
                <a:gd name="connsiteX636" fmla="*/ 466668 w 1165042"/>
                <a:gd name="connsiteY636" fmla="*/ 662315 h 1071987"/>
                <a:gd name="connsiteX637" fmla="*/ 401298 w 1165042"/>
                <a:gd name="connsiteY637" fmla="*/ 596945 h 1071987"/>
                <a:gd name="connsiteX638" fmla="*/ 505519 w 1165042"/>
                <a:gd name="connsiteY638" fmla="*/ 596945 h 1071987"/>
                <a:gd name="connsiteX639" fmla="*/ 505519 w 1165042"/>
                <a:gd name="connsiteY639" fmla="*/ 578566 h 1071987"/>
                <a:gd name="connsiteX640" fmla="*/ 274511 w 1165042"/>
                <a:gd name="connsiteY640" fmla="*/ 578566 h 1071987"/>
                <a:gd name="connsiteX641" fmla="*/ 273580 w 1165042"/>
                <a:gd name="connsiteY641" fmla="*/ 561584 h 1071987"/>
                <a:gd name="connsiteX642" fmla="*/ 505751 w 1165042"/>
                <a:gd name="connsiteY642" fmla="*/ 561584 h 1071987"/>
                <a:gd name="connsiteX643" fmla="*/ 505751 w 1165042"/>
                <a:gd name="connsiteY643" fmla="*/ 543206 h 1071987"/>
                <a:gd name="connsiteX644" fmla="*/ 270091 w 1165042"/>
                <a:gd name="connsiteY644" fmla="*/ 543206 h 1071987"/>
                <a:gd name="connsiteX645" fmla="*/ 138186 w 1165042"/>
                <a:gd name="connsiteY645" fmla="*/ 441776 h 1071987"/>
                <a:gd name="connsiteX646" fmla="*/ 110735 w 1165042"/>
                <a:gd name="connsiteY646" fmla="*/ 444568 h 1071987"/>
                <a:gd name="connsiteX647" fmla="*/ 346395 w 1165042"/>
                <a:gd name="connsiteY647" fmla="*/ 283351 h 1071987"/>
                <a:gd name="connsiteX648" fmla="*/ 403159 w 1165042"/>
                <a:gd name="connsiteY648" fmla="*/ 283351 h 1071987"/>
                <a:gd name="connsiteX649" fmla="*/ 403159 w 1165042"/>
                <a:gd name="connsiteY649" fmla="*/ 268230 h 1071987"/>
                <a:gd name="connsiteX650" fmla="*/ 403159 w 1165042"/>
                <a:gd name="connsiteY650" fmla="*/ 268230 h 1071987"/>
                <a:gd name="connsiteX651" fmla="*/ 583219 w 1165042"/>
                <a:gd name="connsiteY651" fmla="*/ 88402 h 1071987"/>
                <a:gd name="connsiteX652" fmla="*/ 763280 w 1165042"/>
                <a:gd name="connsiteY652" fmla="*/ 268230 h 1071987"/>
                <a:gd name="connsiteX653" fmla="*/ 763280 w 1165042"/>
                <a:gd name="connsiteY653" fmla="*/ 283351 h 1071987"/>
                <a:gd name="connsiteX654" fmla="*/ 820043 w 1165042"/>
                <a:gd name="connsiteY654" fmla="*/ 283351 h 1071987"/>
                <a:gd name="connsiteX655" fmla="*/ 1055703 w 1165042"/>
                <a:gd name="connsiteY655" fmla="*/ 444568 h 1071987"/>
                <a:gd name="connsiteX656" fmla="*/ 1028252 w 1165042"/>
                <a:gd name="connsiteY656" fmla="*/ 441776 h 1071987"/>
                <a:gd name="connsiteX657" fmla="*/ 566702 w 1165042"/>
                <a:gd name="connsiteY657" fmla="*/ 890532 h 1071987"/>
                <a:gd name="connsiteX658" fmla="*/ 534366 w 1165042"/>
                <a:gd name="connsiteY658" fmla="*/ 890532 h 1071987"/>
                <a:gd name="connsiteX659" fmla="*/ 526688 w 1165042"/>
                <a:gd name="connsiteY659" fmla="*/ 914028 h 1071987"/>
                <a:gd name="connsiteX660" fmla="*/ 552744 w 1165042"/>
                <a:gd name="connsiteY660" fmla="*/ 914028 h 1071987"/>
                <a:gd name="connsiteX661" fmla="*/ 551581 w 1165042"/>
                <a:gd name="connsiteY661" fmla="*/ 923333 h 1071987"/>
                <a:gd name="connsiteX662" fmla="*/ 523199 w 1165042"/>
                <a:gd name="connsiteY662" fmla="*/ 923333 h 1071987"/>
                <a:gd name="connsiteX663" fmla="*/ 519709 w 1165042"/>
                <a:gd name="connsiteY663" fmla="*/ 934035 h 1071987"/>
                <a:gd name="connsiteX664" fmla="*/ 563212 w 1165042"/>
                <a:gd name="connsiteY664" fmla="*/ 934035 h 1071987"/>
                <a:gd name="connsiteX665" fmla="*/ 566469 w 1165042"/>
                <a:gd name="connsiteY665" fmla="*/ 890532 h 1071987"/>
                <a:gd name="connsiteX666" fmla="*/ 554140 w 1165042"/>
                <a:gd name="connsiteY666" fmla="*/ 905886 h 1071987"/>
                <a:gd name="connsiteX667" fmla="*/ 539483 w 1165042"/>
                <a:gd name="connsiteY667" fmla="*/ 905886 h 1071987"/>
                <a:gd name="connsiteX668" fmla="*/ 541577 w 1165042"/>
                <a:gd name="connsiteY668" fmla="*/ 897976 h 1071987"/>
                <a:gd name="connsiteX669" fmla="*/ 555768 w 1165042"/>
                <a:gd name="connsiteY669" fmla="*/ 897976 h 1071987"/>
                <a:gd name="connsiteX670" fmla="*/ 554372 w 1165042"/>
                <a:gd name="connsiteY670" fmla="*/ 905886 h 1071987"/>
                <a:gd name="connsiteX671" fmla="*/ 660222 w 1165042"/>
                <a:gd name="connsiteY671" fmla="*/ 922403 h 1071987"/>
                <a:gd name="connsiteX672" fmla="*/ 665572 w 1165042"/>
                <a:gd name="connsiteY672" fmla="*/ 934035 h 1071987"/>
                <a:gd name="connsiteX673" fmla="*/ 681624 w 1165042"/>
                <a:gd name="connsiteY673" fmla="*/ 933337 h 1071987"/>
                <a:gd name="connsiteX674" fmla="*/ 675343 w 1165042"/>
                <a:gd name="connsiteY674" fmla="*/ 923333 h 1071987"/>
                <a:gd name="connsiteX675" fmla="*/ 682787 w 1165042"/>
                <a:gd name="connsiteY675" fmla="*/ 922868 h 1071987"/>
                <a:gd name="connsiteX676" fmla="*/ 676506 w 1165042"/>
                <a:gd name="connsiteY676" fmla="*/ 912167 h 1071987"/>
                <a:gd name="connsiteX677" fmla="*/ 667433 w 1165042"/>
                <a:gd name="connsiteY677" fmla="*/ 912167 h 1071987"/>
                <a:gd name="connsiteX678" fmla="*/ 656500 w 1165042"/>
                <a:gd name="connsiteY678" fmla="*/ 890532 h 1071987"/>
                <a:gd name="connsiteX679" fmla="*/ 645333 w 1165042"/>
                <a:gd name="connsiteY679" fmla="*/ 890532 h 1071987"/>
                <a:gd name="connsiteX680" fmla="*/ 633934 w 1165042"/>
                <a:gd name="connsiteY680" fmla="*/ 911004 h 1071987"/>
                <a:gd name="connsiteX681" fmla="*/ 638121 w 1165042"/>
                <a:gd name="connsiteY681" fmla="*/ 922635 h 1071987"/>
                <a:gd name="connsiteX682" fmla="*/ 659989 w 1165042"/>
                <a:gd name="connsiteY682" fmla="*/ 922635 h 1071987"/>
                <a:gd name="connsiteX683" fmla="*/ 650916 w 1165042"/>
                <a:gd name="connsiteY683" fmla="*/ 901931 h 1071987"/>
                <a:gd name="connsiteX684" fmla="*/ 655336 w 1165042"/>
                <a:gd name="connsiteY684" fmla="*/ 911702 h 1071987"/>
                <a:gd name="connsiteX685" fmla="*/ 646031 w 1165042"/>
                <a:gd name="connsiteY685" fmla="*/ 911702 h 1071987"/>
                <a:gd name="connsiteX686" fmla="*/ 650916 w 1165042"/>
                <a:gd name="connsiteY686" fmla="*/ 901931 h 1071987"/>
                <a:gd name="connsiteX687" fmla="*/ 516685 w 1165042"/>
                <a:gd name="connsiteY687" fmla="*/ 890299 h 1071987"/>
                <a:gd name="connsiteX688" fmla="*/ 504123 w 1165042"/>
                <a:gd name="connsiteY688" fmla="*/ 890299 h 1071987"/>
                <a:gd name="connsiteX689" fmla="*/ 484349 w 1165042"/>
                <a:gd name="connsiteY689" fmla="*/ 933802 h 1071987"/>
                <a:gd name="connsiteX690" fmla="*/ 501796 w 1165042"/>
                <a:gd name="connsiteY690" fmla="*/ 933802 h 1071987"/>
                <a:gd name="connsiteX691" fmla="*/ 516685 w 1165042"/>
                <a:gd name="connsiteY691" fmla="*/ 890299 h 1071987"/>
                <a:gd name="connsiteX692" fmla="*/ 580427 w 1165042"/>
                <a:gd name="connsiteY692" fmla="*/ 933802 h 1071987"/>
                <a:gd name="connsiteX693" fmla="*/ 624628 w 1165042"/>
                <a:gd name="connsiteY693" fmla="*/ 933802 h 1071987"/>
                <a:gd name="connsiteX694" fmla="*/ 621837 w 1165042"/>
                <a:gd name="connsiteY694" fmla="*/ 922635 h 1071987"/>
                <a:gd name="connsiteX695" fmla="*/ 604389 w 1165042"/>
                <a:gd name="connsiteY695" fmla="*/ 922635 h 1071987"/>
                <a:gd name="connsiteX696" fmla="*/ 618115 w 1165042"/>
                <a:gd name="connsiteY696" fmla="*/ 910306 h 1071987"/>
                <a:gd name="connsiteX697" fmla="*/ 613462 w 1165042"/>
                <a:gd name="connsiteY697" fmla="*/ 890299 h 1071987"/>
                <a:gd name="connsiteX698" fmla="*/ 580660 w 1165042"/>
                <a:gd name="connsiteY698" fmla="*/ 890299 h 1071987"/>
                <a:gd name="connsiteX699" fmla="*/ 580660 w 1165042"/>
                <a:gd name="connsiteY699" fmla="*/ 907049 h 1071987"/>
                <a:gd name="connsiteX700" fmla="*/ 592990 w 1165042"/>
                <a:gd name="connsiteY700" fmla="*/ 907049 h 1071987"/>
                <a:gd name="connsiteX701" fmla="*/ 591827 w 1165042"/>
                <a:gd name="connsiteY701" fmla="*/ 900302 h 1071987"/>
                <a:gd name="connsiteX702" fmla="*/ 603691 w 1165042"/>
                <a:gd name="connsiteY702" fmla="*/ 900302 h 1071987"/>
                <a:gd name="connsiteX703" fmla="*/ 604389 w 1165042"/>
                <a:gd name="connsiteY703" fmla="*/ 907747 h 1071987"/>
                <a:gd name="connsiteX704" fmla="*/ 580660 w 1165042"/>
                <a:gd name="connsiteY704" fmla="*/ 922170 h 1071987"/>
                <a:gd name="connsiteX705" fmla="*/ 580195 w 1165042"/>
                <a:gd name="connsiteY705" fmla="*/ 933802 h 10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1165042" h="1071987">
                  <a:moveTo>
                    <a:pt x="582521" y="472019"/>
                  </a:moveTo>
                  <a:cubicBezTo>
                    <a:pt x="578101" y="472019"/>
                    <a:pt x="574612" y="475509"/>
                    <a:pt x="574612" y="479929"/>
                  </a:cubicBezTo>
                  <a:lnTo>
                    <a:pt x="574612" y="543206"/>
                  </a:lnTo>
                  <a:cubicBezTo>
                    <a:pt x="574612" y="547626"/>
                    <a:pt x="578101" y="551115"/>
                    <a:pt x="582521" y="551115"/>
                  </a:cubicBezTo>
                  <a:cubicBezTo>
                    <a:pt x="586941" y="551115"/>
                    <a:pt x="590431" y="547626"/>
                    <a:pt x="590431" y="543206"/>
                  </a:cubicBezTo>
                  <a:lnTo>
                    <a:pt x="590431" y="479929"/>
                  </a:lnTo>
                  <a:cubicBezTo>
                    <a:pt x="590431" y="475509"/>
                    <a:pt x="586941" y="472019"/>
                    <a:pt x="582521" y="472019"/>
                  </a:cubicBezTo>
                  <a:close/>
                  <a:moveTo>
                    <a:pt x="839119" y="190529"/>
                  </a:moveTo>
                  <a:cubicBezTo>
                    <a:pt x="805852" y="80259"/>
                    <a:pt x="703492" y="0"/>
                    <a:pt x="582521" y="0"/>
                  </a:cubicBezTo>
                  <a:cubicBezTo>
                    <a:pt x="461550" y="0"/>
                    <a:pt x="359190" y="80259"/>
                    <a:pt x="325923" y="190529"/>
                  </a:cubicBezTo>
                  <a:cubicBezTo>
                    <a:pt x="144235" y="200998"/>
                    <a:pt x="0" y="351513"/>
                    <a:pt x="0" y="535994"/>
                  </a:cubicBezTo>
                  <a:cubicBezTo>
                    <a:pt x="0" y="720474"/>
                    <a:pt x="144235" y="870990"/>
                    <a:pt x="325923" y="881459"/>
                  </a:cubicBezTo>
                  <a:cubicBezTo>
                    <a:pt x="359190" y="991728"/>
                    <a:pt x="461550" y="1071988"/>
                    <a:pt x="582521" y="1071988"/>
                  </a:cubicBezTo>
                  <a:cubicBezTo>
                    <a:pt x="703492" y="1071988"/>
                    <a:pt x="805852" y="991728"/>
                    <a:pt x="839119" y="881459"/>
                  </a:cubicBezTo>
                  <a:cubicBezTo>
                    <a:pt x="1020808" y="870990"/>
                    <a:pt x="1165042" y="720474"/>
                    <a:pt x="1165042" y="535994"/>
                  </a:cubicBezTo>
                  <a:cubicBezTo>
                    <a:pt x="1165042" y="351513"/>
                    <a:pt x="1020808" y="200998"/>
                    <a:pt x="839119" y="190529"/>
                  </a:cubicBezTo>
                  <a:close/>
                  <a:moveTo>
                    <a:pt x="1116654" y="554837"/>
                  </a:moveTo>
                  <a:cubicBezTo>
                    <a:pt x="1116654" y="558560"/>
                    <a:pt x="1116189" y="562049"/>
                    <a:pt x="1115956" y="565771"/>
                  </a:cubicBezTo>
                  <a:cubicBezTo>
                    <a:pt x="1115956" y="567400"/>
                    <a:pt x="1115491" y="569261"/>
                    <a:pt x="1115258" y="570889"/>
                  </a:cubicBezTo>
                  <a:cubicBezTo>
                    <a:pt x="1114793" y="574146"/>
                    <a:pt x="1114560" y="577171"/>
                    <a:pt x="1114095" y="580195"/>
                  </a:cubicBezTo>
                  <a:cubicBezTo>
                    <a:pt x="1113862" y="582056"/>
                    <a:pt x="1113397" y="583917"/>
                    <a:pt x="1113164" y="585778"/>
                  </a:cubicBezTo>
                  <a:cubicBezTo>
                    <a:pt x="1112699" y="588802"/>
                    <a:pt x="1112234" y="591594"/>
                    <a:pt x="1111536" y="594386"/>
                  </a:cubicBezTo>
                  <a:cubicBezTo>
                    <a:pt x="1111071" y="596247"/>
                    <a:pt x="1110605" y="598340"/>
                    <a:pt x="1110373" y="600202"/>
                  </a:cubicBezTo>
                  <a:cubicBezTo>
                    <a:pt x="1109675" y="602993"/>
                    <a:pt x="1109210" y="605785"/>
                    <a:pt x="1108512" y="608576"/>
                  </a:cubicBezTo>
                  <a:cubicBezTo>
                    <a:pt x="1108046" y="610438"/>
                    <a:pt x="1107581" y="612531"/>
                    <a:pt x="1106883" y="614392"/>
                  </a:cubicBezTo>
                  <a:cubicBezTo>
                    <a:pt x="1106186" y="616951"/>
                    <a:pt x="1105487" y="619743"/>
                    <a:pt x="1104557" y="622302"/>
                  </a:cubicBezTo>
                  <a:cubicBezTo>
                    <a:pt x="1103859" y="624163"/>
                    <a:pt x="1103394" y="626257"/>
                    <a:pt x="1102696" y="628118"/>
                  </a:cubicBezTo>
                  <a:cubicBezTo>
                    <a:pt x="1101765" y="630677"/>
                    <a:pt x="1101067" y="633236"/>
                    <a:pt x="1100137" y="635795"/>
                  </a:cubicBezTo>
                  <a:cubicBezTo>
                    <a:pt x="1099439" y="637656"/>
                    <a:pt x="1098741" y="639750"/>
                    <a:pt x="1098043" y="641611"/>
                  </a:cubicBezTo>
                  <a:cubicBezTo>
                    <a:pt x="1097113" y="644170"/>
                    <a:pt x="1096182" y="646496"/>
                    <a:pt x="1095019" y="649055"/>
                  </a:cubicBezTo>
                  <a:cubicBezTo>
                    <a:pt x="1094321" y="650916"/>
                    <a:pt x="1093390" y="652777"/>
                    <a:pt x="1092693" y="654638"/>
                  </a:cubicBezTo>
                  <a:cubicBezTo>
                    <a:pt x="1091529" y="656965"/>
                    <a:pt x="1090599" y="659524"/>
                    <a:pt x="1089436" y="661850"/>
                  </a:cubicBezTo>
                  <a:cubicBezTo>
                    <a:pt x="1088505" y="663711"/>
                    <a:pt x="1087807" y="665572"/>
                    <a:pt x="1086877" y="667433"/>
                  </a:cubicBezTo>
                  <a:cubicBezTo>
                    <a:pt x="1085713" y="669760"/>
                    <a:pt x="1084550" y="672086"/>
                    <a:pt x="1083387" y="674413"/>
                  </a:cubicBezTo>
                  <a:cubicBezTo>
                    <a:pt x="1082457" y="676274"/>
                    <a:pt x="1081526" y="678135"/>
                    <a:pt x="1080595" y="679763"/>
                  </a:cubicBezTo>
                  <a:cubicBezTo>
                    <a:pt x="1079432" y="682090"/>
                    <a:pt x="1078037" y="684416"/>
                    <a:pt x="1076641" y="686742"/>
                  </a:cubicBezTo>
                  <a:cubicBezTo>
                    <a:pt x="1075710" y="688603"/>
                    <a:pt x="1074547" y="690232"/>
                    <a:pt x="1073616" y="691860"/>
                  </a:cubicBezTo>
                  <a:cubicBezTo>
                    <a:pt x="1072221" y="694187"/>
                    <a:pt x="1070825" y="696280"/>
                    <a:pt x="1069196" y="698607"/>
                  </a:cubicBezTo>
                  <a:cubicBezTo>
                    <a:pt x="1068033" y="700235"/>
                    <a:pt x="1067103" y="701864"/>
                    <a:pt x="1065939" y="703492"/>
                  </a:cubicBezTo>
                  <a:cubicBezTo>
                    <a:pt x="1064311" y="705818"/>
                    <a:pt x="1062915" y="707912"/>
                    <a:pt x="1061054" y="710239"/>
                  </a:cubicBezTo>
                  <a:cubicBezTo>
                    <a:pt x="1059891" y="711867"/>
                    <a:pt x="1058960" y="713263"/>
                    <a:pt x="1057797" y="714891"/>
                  </a:cubicBezTo>
                  <a:cubicBezTo>
                    <a:pt x="1056169" y="717218"/>
                    <a:pt x="1054308" y="719311"/>
                    <a:pt x="1052446" y="721638"/>
                  </a:cubicBezTo>
                  <a:cubicBezTo>
                    <a:pt x="1051283" y="723033"/>
                    <a:pt x="1050353" y="724429"/>
                    <a:pt x="1049190" y="725825"/>
                  </a:cubicBezTo>
                  <a:cubicBezTo>
                    <a:pt x="1047096" y="728384"/>
                    <a:pt x="1044770" y="730943"/>
                    <a:pt x="1042443" y="733502"/>
                  </a:cubicBezTo>
                  <a:cubicBezTo>
                    <a:pt x="1041512" y="734433"/>
                    <a:pt x="1040815" y="735363"/>
                    <a:pt x="1040117" y="736294"/>
                  </a:cubicBezTo>
                  <a:cubicBezTo>
                    <a:pt x="1037092" y="739783"/>
                    <a:pt x="1033836" y="743040"/>
                    <a:pt x="1030579" y="746297"/>
                  </a:cubicBezTo>
                  <a:cubicBezTo>
                    <a:pt x="1029415" y="747460"/>
                    <a:pt x="1028020" y="748624"/>
                    <a:pt x="1026856" y="750019"/>
                  </a:cubicBezTo>
                  <a:cubicBezTo>
                    <a:pt x="1024763" y="752113"/>
                    <a:pt x="1022669" y="753974"/>
                    <a:pt x="1020575" y="755835"/>
                  </a:cubicBezTo>
                  <a:cubicBezTo>
                    <a:pt x="1018947" y="757231"/>
                    <a:pt x="1017551" y="758627"/>
                    <a:pt x="1015922" y="760023"/>
                  </a:cubicBezTo>
                  <a:cubicBezTo>
                    <a:pt x="1014062" y="761651"/>
                    <a:pt x="1012200" y="763280"/>
                    <a:pt x="1010107" y="764908"/>
                  </a:cubicBezTo>
                  <a:cubicBezTo>
                    <a:pt x="1008478" y="766304"/>
                    <a:pt x="1006617" y="767700"/>
                    <a:pt x="1004989" y="769095"/>
                  </a:cubicBezTo>
                  <a:cubicBezTo>
                    <a:pt x="1003128" y="770491"/>
                    <a:pt x="1001266" y="772120"/>
                    <a:pt x="999173" y="773516"/>
                  </a:cubicBezTo>
                  <a:cubicBezTo>
                    <a:pt x="997312" y="774911"/>
                    <a:pt x="995451" y="776307"/>
                    <a:pt x="993589" y="777470"/>
                  </a:cubicBezTo>
                  <a:cubicBezTo>
                    <a:pt x="991728" y="778866"/>
                    <a:pt x="989867" y="780262"/>
                    <a:pt x="987774" y="781658"/>
                  </a:cubicBezTo>
                  <a:cubicBezTo>
                    <a:pt x="985912" y="783054"/>
                    <a:pt x="983819" y="784217"/>
                    <a:pt x="981958" y="785613"/>
                  </a:cubicBezTo>
                  <a:cubicBezTo>
                    <a:pt x="980096" y="786776"/>
                    <a:pt x="978003" y="788172"/>
                    <a:pt x="976142" y="789335"/>
                  </a:cubicBezTo>
                  <a:cubicBezTo>
                    <a:pt x="974048" y="790498"/>
                    <a:pt x="972187" y="791661"/>
                    <a:pt x="970093" y="793057"/>
                  </a:cubicBezTo>
                  <a:cubicBezTo>
                    <a:pt x="968232" y="794220"/>
                    <a:pt x="966138" y="795383"/>
                    <a:pt x="964045" y="796547"/>
                  </a:cubicBezTo>
                  <a:cubicBezTo>
                    <a:pt x="961951" y="797710"/>
                    <a:pt x="959857" y="798873"/>
                    <a:pt x="957763" y="800036"/>
                  </a:cubicBezTo>
                  <a:cubicBezTo>
                    <a:pt x="955670" y="800967"/>
                    <a:pt x="953809" y="802130"/>
                    <a:pt x="951715" y="803060"/>
                  </a:cubicBezTo>
                  <a:cubicBezTo>
                    <a:pt x="949621" y="804224"/>
                    <a:pt x="947295" y="805154"/>
                    <a:pt x="945201" y="806317"/>
                  </a:cubicBezTo>
                  <a:cubicBezTo>
                    <a:pt x="943107" y="807248"/>
                    <a:pt x="941014" y="808178"/>
                    <a:pt x="938920" y="809109"/>
                  </a:cubicBezTo>
                  <a:cubicBezTo>
                    <a:pt x="936594" y="810039"/>
                    <a:pt x="934500" y="810970"/>
                    <a:pt x="932173" y="811901"/>
                  </a:cubicBezTo>
                  <a:cubicBezTo>
                    <a:pt x="930080" y="812831"/>
                    <a:pt x="927986" y="813529"/>
                    <a:pt x="925892" y="814460"/>
                  </a:cubicBezTo>
                  <a:cubicBezTo>
                    <a:pt x="923566" y="815390"/>
                    <a:pt x="921240" y="816321"/>
                    <a:pt x="918913" y="817019"/>
                  </a:cubicBezTo>
                  <a:cubicBezTo>
                    <a:pt x="916819" y="817716"/>
                    <a:pt x="914726" y="818414"/>
                    <a:pt x="912632" y="819112"/>
                  </a:cubicBezTo>
                  <a:cubicBezTo>
                    <a:pt x="910306" y="819810"/>
                    <a:pt x="907979" y="820741"/>
                    <a:pt x="905420" y="821439"/>
                  </a:cubicBezTo>
                  <a:cubicBezTo>
                    <a:pt x="903327" y="822137"/>
                    <a:pt x="901233" y="822602"/>
                    <a:pt x="898906" y="823300"/>
                  </a:cubicBezTo>
                  <a:cubicBezTo>
                    <a:pt x="896580" y="823998"/>
                    <a:pt x="894021" y="824696"/>
                    <a:pt x="891462" y="825393"/>
                  </a:cubicBezTo>
                  <a:cubicBezTo>
                    <a:pt x="889368" y="825859"/>
                    <a:pt x="887275" y="826324"/>
                    <a:pt x="884948" y="826789"/>
                  </a:cubicBezTo>
                  <a:cubicBezTo>
                    <a:pt x="882389" y="827255"/>
                    <a:pt x="879830" y="827952"/>
                    <a:pt x="877271" y="828418"/>
                  </a:cubicBezTo>
                  <a:cubicBezTo>
                    <a:pt x="875178" y="828883"/>
                    <a:pt x="873084" y="829116"/>
                    <a:pt x="870990" y="829581"/>
                  </a:cubicBezTo>
                  <a:cubicBezTo>
                    <a:pt x="868431" y="830046"/>
                    <a:pt x="865639" y="830512"/>
                    <a:pt x="863080" y="830977"/>
                  </a:cubicBezTo>
                  <a:cubicBezTo>
                    <a:pt x="860987" y="831209"/>
                    <a:pt x="859126" y="831442"/>
                    <a:pt x="857032" y="831675"/>
                  </a:cubicBezTo>
                  <a:cubicBezTo>
                    <a:pt x="844470" y="833303"/>
                    <a:pt x="831675" y="834234"/>
                    <a:pt x="818647" y="834234"/>
                  </a:cubicBezTo>
                  <a:cubicBezTo>
                    <a:pt x="812366" y="834234"/>
                    <a:pt x="806317" y="834001"/>
                    <a:pt x="800269" y="833536"/>
                  </a:cubicBezTo>
                  <a:cubicBezTo>
                    <a:pt x="798175" y="849820"/>
                    <a:pt x="794220" y="865640"/>
                    <a:pt x="788637" y="880528"/>
                  </a:cubicBezTo>
                  <a:lnTo>
                    <a:pt x="788637" y="880528"/>
                  </a:lnTo>
                  <a:cubicBezTo>
                    <a:pt x="787706" y="883320"/>
                    <a:pt x="786543" y="885879"/>
                    <a:pt x="785380" y="888670"/>
                  </a:cubicBezTo>
                  <a:cubicBezTo>
                    <a:pt x="784682" y="890066"/>
                    <a:pt x="784217" y="891462"/>
                    <a:pt x="783519" y="892858"/>
                  </a:cubicBezTo>
                  <a:cubicBezTo>
                    <a:pt x="782821" y="894254"/>
                    <a:pt x="782123" y="895882"/>
                    <a:pt x="781425" y="897278"/>
                  </a:cubicBezTo>
                  <a:cubicBezTo>
                    <a:pt x="780727" y="898674"/>
                    <a:pt x="780029" y="900070"/>
                    <a:pt x="779331" y="901698"/>
                  </a:cubicBezTo>
                  <a:cubicBezTo>
                    <a:pt x="778634" y="903094"/>
                    <a:pt x="777936" y="904490"/>
                    <a:pt x="777005" y="906118"/>
                  </a:cubicBezTo>
                  <a:cubicBezTo>
                    <a:pt x="776307" y="907514"/>
                    <a:pt x="775609" y="908910"/>
                    <a:pt x="774911" y="910306"/>
                  </a:cubicBezTo>
                  <a:cubicBezTo>
                    <a:pt x="773981" y="911934"/>
                    <a:pt x="773050" y="913795"/>
                    <a:pt x="772120" y="915424"/>
                  </a:cubicBezTo>
                  <a:cubicBezTo>
                    <a:pt x="770957" y="917285"/>
                    <a:pt x="769793" y="919378"/>
                    <a:pt x="768630" y="921240"/>
                  </a:cubicBezTo>
                  <a:cubicBezTo>
                    <a:pt x="767700" y="922868"/>
                    <a:pt x="766769" y="924264"/>
                    <a:pt x="765606" y="925892"/>
                  </a:cubicBezTo>
                  <a:cubicBezTo>
                    <a:pt x="764675" y="927056"/>
                    <a:pt x="763977" y="928451"/>
                    <a:pt x="763047" y="929615"/>
                  </a:cubicBezTo>
                  <a:cubicBezTo>
                    <a:pt x="762116" y="931010"/>
                    <a:pt x="761186" y="932406"/>
                    <a:pt x="760255" y="933569"/>
                  </a:cubicBezTo>
                  <a:cubicBezTo>
                    <a:pt x="759325" y="934733"/>
                    <a:pt x="758394" y="936128"/>
                    <a:pt x="757464" y="937292"/>
                  </a:cubicBezTo>
                  <a:cubicBezTo>
                    <a:pt x="756301" y="938687"/>
                    <a:pt x="755370" y="940083"/>
                    <a:pt x="754207" y="941479"/>
                  </a:cubicBezTo>
                  <a:cubicBezTo>
                    <a:pt x="753276" y="942642"/>
                    <a:pt x="752578" y="943573"/>
                    <a:pt x="751648" y="944736"/>
                  </a:cubicBezTo>
                  <a:cubicBezTo>
                    <a:pt x="749787" y="947062"/>
                    <a:pt x="747926" y="949156"/>
                    <a:pt x="745832" y="951250"/>
                  </a:cubicBezTo>
                  <a:cubicBezTo>
                    <a:pt x="744901" y="952180"/>
                    <a:pt x="743971" y="953111"/>
                    <a:pt x="743040" y="954274"/>
                  </a:cubicBezTo>
                  <a:cubicBezTo>
                    <a:pt x="741877" y="955670"/>
                    <a:pt x="740481" y="957066"/>
                    <a:pt x="739318" y="958229"/>
                  </a:cubicBezTo>
                  <a:cubicBezTo>
                    <a:pt x="738388" y="959159"/>
                    <a:pt x="737224" y="960322"/>
                    <a:pt x="736294" y="961253"/>
                  </a:cubicBezTo>
                  <a:cubicBezTo>
                    <a:pt x="734898" y="962416"/>
                    <a:pt x="733735" y="963812"/>
                    <a:pt x="732339" y="964975"/>
                  </a:cubicBezTo>
                  <a:cubicBezTo>
                    <a:pt x="731408" y="965906"/>
                    <a:pt x="730478" y="966836"/>
                    <a:pt x="729315" y="967767"/>
                  </a:cubicBezTo>
                  <a:cubicBezTo>
                    <a:pt x="727454" y="969395"/>
                    <a:pt x="725592" y="971024"/>
                    <a:pt x="723731" y="972652"/>
                  </a:cubicBezTo>
                  <a:cubicBezTo>
                    <a:pt x="722801" y="973583"/>
                    <a:pt x="721870" y="974281"/>
                    <a:pt x="720707" y="975211"/>
                  </a:cubicBezTo>
                  <a:cubicBezTo>
                    <a:pt x="718846" y="976607"/>
                    <a:pt x="716985" y="978235"/>
                    <a:pt x="715124" y="979631"/>
                  </a:cubicBezTo>
                  <a:cubicBezTo>
                    <a:pt x="714193" y="980329"/>
                    <a:pt x="713030" y="981027"/>
                    <a:pt x="712100" y="981958"/>
                  </a:cubicBezTo>
                  <a:cubicBezTo>
                    <a:pt x="710471" y="983121"/>
                    <a:pt x="708843" y="984284"/>
                    <a:pt x="707214" y="985447"/>
                  </a:cubicBezTo>
                  <a:cubicBezTo>
                    <a:pt x="706284" y="986145"/>
                    <a:pt x="705121" y="986843"/>
                    <a:pt x="703957" y="987541"/>
                  </a:cubicBezTo>
                  <a:cubicBezTo>
                    <a:pt x="702096" y="988704"/>
                    <a:pt x="700235" y="989867"/>
                    <a:pt x="698374" y="991030"/>
                  </a:cubicBezTo>
                  <a:cubicBezTo>
                    <a:pt x="697443" y="991496"/>
                    <a:pt x="696746" y="992194"/>
                    <a:pt x="695815" y="992659"/>
                  </a:cubicBezTo>
                  <a:cubicBezTo>
                    <a:pt x="693256" y="994287"/>
                    <a:pt x="690464" y="995916"/>
                    <a:pt x="687673" y="997312"/>
                  </a:cubicBezTo>
                  <a:cubicBezTo>
                    <a:pt x="686742" y="997777"/>
                    <a:pt x="686044" y="998242"/>
                    <a:pt x="685114" y="998708"/>
                  </a:cubicBezTo>
                  <a:cubicBezTo>
                    <a:pt x="683020" y="999871"/>
                    <a:pt x="681159" y="1000801"/>
                    <a:pt x="679065" y="1001732"/>
                  </a:cubicBezTo>
                  <a:cubicBezTo>
                    <a:pt x="677902" y="1002197"/>
                    <a:pt x="676971" y="1002662"/>
                    <a:pt x="675808" y="1003360"/>
                  </a:cubicBezTo>
                  <a:cubicBezTo>
                    <a:pt x="673715" y="1004291"/>
                    <a:pt x="671854" y="1005221"/>
                    <a:pt x="669760" y="1006152"/>
                  </a:cubicBezTo>
                  <a:cubicBezTo>
                    <a:pt x="668829" y="1006617"/>
                    <a:pt x="667666" y="1007082"/>
                    <a:pt x="666736" y="1007548"/>
                  </a:cubicBezTo>
                  <a:cubicBezTo>
                    <a:pt x="663711" y="1008711"/>
                    <a:pt x="660920" y="1009874"/>
                    <a:pt x="657895" y="1011037"/>
                  </a:cubicBezTo>
                  <a:cubicBezTo>
                    <a:pt x="657895" y="1011037"/>
                    <a:pt x="657430" y="1011037"/>
                    <a:pt x="657197" y="1011270"/>
                  </a:cubicBezTo>
                  <a:cubicBezTo>
                    <a:pt x="654406" y="1012200"/>
                    <a:pt x="651382" y="1013364"/>
                    <a:pt x="648357" y="1014294"/>
                  </a:cubicBezTo>
                  <a:cubicBezTo>
                    <a:pt x="647427" y="1014527"/>
                    <a:pt x="646264" y="1014992"/>
                    <a:pt x="645333" y="1015225"/>
                  </a:cubicBezTo>
                  <a:cubicBezTo>
                    <a:pt x="643007" y="1015923"/>
                    <a:pt x="640913" y="1016620"/>
                    <a:pt x="638587" y="1017086"/>
                  </a:cubicBezTo>
                  <a:cubicBezTo>
                    <a:pt x="637423" y="1017318"/>
                    <a:pt x="636493" y="1017551"/>
                    <a:pt x="635330" y="1018016"/>
                  </a:cubicBezTo>
                  <a:cubicBezTo>
                    <a:pt x="632771" y="1018714"/>
                    <a:pt x="630444" y="1019179"/>
                    <a:pt x="627885" y="1019645"/>
                  </a:cubicBezTo>
                  <a:cubicBezTo>
                    <a:pt x="627187" y="1019645"/>
                    <a:pt x="626489" y="1020110"/>
                    <a:pt x="625559" y="1020110"/>
                  </a:cubicBezTo>
                  <a:cubicBezTo>
                    <a:pt x="622302" y="1020808"/>
                    <a:pt x="619045" y="1021273"/>
                    <a:pt x="615788" y="1021738"/>
                  </a:cubicBezTo>
                  <a:cubicBezTo>
                    <a:pt x="615090" y="1021738"/>
                    <a:pt x="614160" y="1021738"/>
                    <a:pt x="613462" y="1021971"/>
                  </a:cubicBezTo>
                  <a:cubicBezTo>
                    <a:pt x="610903" y="1022436"/>
                    <a:pt x="608344" y="1022669"/>
                    <a:pt x="605785" y="1022902"/>
                  </a:cubicBezTo>
                  <a:cubicBezTo>
                    <a:pt x="604622" y="1022902"/>
                    <a:pt x="603458" y="1022902"/>
                    <a:pt x="602528" y="1023134"/>
                  </a:cubicBezTo>
                  <a:cubicBezTo>
                    <a:pt x="600202" y="1023134"/>
                    <a:pt x="597643" y="1023600"/>
                    <a:pt x="595316" y="1023600"/>
                  </a:cubicBezTo>
                  <a:cubicBezTo>
                    <a:pt x="594386" y="1023600"/>
                    <a:pt x="593222" y="1023600"/>
                    <a:pt x="592292" y="1023600"/>
                  </a:cubicBezTo>
                  <a:cubicBezTo>
                    <a:pt x="588802" y="1023600"/>
                    <a:pt x="585546" y="1023832"/>
                    <a:pt x="582056" y="1023832"/>
                  </a:cubicBezTo>
                  <a:lnTo>
                    <a:pt x="582056" y="1023832"/>
                  </a:lnTo>
                  <a:cubicBezTo>
                    <a:pt x="578566" y="1023832"/>
                    <a:pt x="575077" y="1023832"/>
                    <a:pt x="571820" y="1023600"/>
                  </a:cubicBezTo>
                  <a:cubicBezTo>
                    <a:pt x="570657" y="1023600"/>
                    <a:pt x="569726" y="1023600"/>
                    <a:pt x="568563" y="1023600"/>
                  </a:cubicBezTo>
                  <a:cubicBezTo>
                    <a:pt x="566237" y="1023600"/>
                    <a:pt x="563678" y="1023367"/>
                    <a:pt x="561351" y="1023134"/>
                  </a:cubicBezTo>
                  <a:cubicBezTo>
                    <a:pt x="560188" y="1023134"/>
                    <a:pt x="559025" y="1023134"/>
                    <a:pt x="557862" y="1022902"/>
                  </a:cubicBezTo>
                  <a:cubicBezTo>
                    <a:pt x="555303" y="1022669"/>
                    <a:pt x="552744" y="1022204"/>
                    <a:pt x="550417" y="1021971"/>
                  </a:cubicBezTo>
                  <a:cubicBezTo>
                    <a:pt x="549487" y="1021971"/>
                    <a:pt x="548789" y="1021971"/>
                    <a:pt x="547858" y="1021506"/>
                  </a:cubicBezTo>
                  <a:cubicBezTo>
                    <a:pt x="544601" y="1021041"/>
                    <a:pt x="541345" y="1020343"/>
                    <a:pt x="538088" y="1019877"/>
                  </a:cubicBezTo>
                  <a:cubicBezTo>
                    <a:pt x="537157" y="1019877"/>
                    <a:pt x="536459" y="1019412"/>
                    <a:pt x="535529" y="1019412"/>
                  </a:cubicBezTo>
                  <a:cubicBezTo>
                    <a:pt x="533202" y="1018947"/>
                    <a:pt x="530643" y="1018482"/>
                    <a:pt x="528317" y="1017784"/>
                  </a:cubicBezTo>
                  <a:cubicBezTo>
                    <a:pt x="527154" y="1017551"/>
                    <a:pt x="525991" y="1017318"/>
                    <a:pt x="524827" y="1016853"/>
                  </a:cubicBezTo>
                  <a:cubicBezTo>
                    <a:pt x="522734" y="1016388"/>
                    <a:pt x="520640" y="1015690"/>
                    <a:pt x="518314" y="1014992"/>
                  </a:cubicBezTo>
                  <a:cubicBezTo>
                    <a:pt x="517150" y="1014759"/>
                    <a:pt x="516220" y="1014294"/>
                    <a:pt x="515057" y="1014061"/>
                  </a:cubicBezTo>
                  <a:cubicBezTo>
                    <a:pt x="512265" y="1013131"/>
                    <a:pt x="509706" y="1012200"/>
                    <a:pt x="506914" y="1011270"/>
                  </a:cubicBezTo>
                  <a:cubicBezTo>
                    <a:pt x="506217" y="1011270"/>
                    <a:pt x="505751" y="1010805"/>
                    <a:pt x="505053" y="1010572"/>
                  </a:cubicBezTo>
                  <a:cubicBezTo>
                    <a:pt x="502262" y="1009641"/>
                    <a:pt x="499703" y="1008478"/>
                    <a:pt x="496911" y="1007315"/>
                  </a:cubicBezTo>
                  <a:cubicBezTo>
                    <a:pt x="495748" y="1006850"/>
                    <a:pt x="494817" y="1006385"/>
                    <a:pt x="493654" y="1005919"/>
                  </a:cubicBezTo>
                  <a:cubicBezTo>
                    <a:pt x="491793" y="1004989"/>
                    <a:pt x="489932" y="1004291"/>
                    <a:pt x="488071" y="1003360"/>
                  </a:cubicBezTo>
                  <a:cubicBezTo>
                    <a:pt x="486908" y="1002895"/>
                    <a:pt x="485745" y="1002197"/>
                    <a:pt x="484581" y="1001732"/>
                  </a:cubicBezTo>
                  <a:cubicBezTo>
                    <a:pt x="482720" y="1000801"/>
                    <a:pt x="480859" y="999871"/>
                    <a:pt x="478998" y="998940"/>
                  </a:cubicBezTo>
                  <a:cubicBezTo>
                    <a:pt x="478067" y="998475"/>
                    <a:pt x="476904" y="997777"/>
                    <a:pt x="475974" y="997312"/>
                  </a:cubicBezTo>
                  <a:cubicBezTo>
                    <a:pt x="473415" y="995916"/>
                    <a:pt x="470623" y="994287"/>
                    <a:pt x="468064" y="992892"/>
                  </a:cubicBezTo>
                  <a:cubicBezTo>
                    <a:pt x="467134" y="992194"/>
                    <a:pt x="465970" y="991496"/>
                    <a:pt x="465040" y="991030"/>
                  </a:cubicBezTo>
                  <a:cubicBezTo>
                    <a:pt x="463411" y="990100"/>
                    <a:pt x="461783" y="988937"/>
                    <a:pt x="460154" y="987774"/>
                  </a:cubicBezTo>
                  <a:cubicBezTo>
                    <a:pt x="458991" y="987076"/>
                    <a:pt x="457828" y="986145"/>
                    <a:pt x="456665" y="985447"/>
                  </a:cubicBezTo>
                  <a:cubicBezTo>
                    <a:pt x="455269" y="984517"/>
                    <a:pt x="453873" y="983353"/>
                    <a:pt x="452245" y="982423"/>
                  </a:cubicBezTo>
                  <a:cubicBezTo>
                    <a:pt x="451082" y="981492"/>
                    <a:pt x="449919" y="980794"/>
                    <a:pt x="448755" y="979864"/>
                  </a:cubicBezTo>
                  <a:cubicBezTo>
                    <a:pt x="447127" y="978701"/>
                    <a:pt x="445731" y="977305"/>
                    <a:pt x="444103" y="976142"/>
                  </a:cubicBezTo>
                  <a:cubicBezTo>
                    <a:pt x="442474" y="974746"/>
                    <a:pt x="440846" y="973583"/>
                    <a:pt x="439217" y="972187"/>
                  </a:cubicBezTo>
                  <a:cubicBezTo>
                    <a:pt x="437821" y="970791"/>
                    <a:pt x="436193" y="969628"/>
                    <a:pt x="434797" y="968232"/>
                  </a:cubicBezTo>
                  <a:cubicBezTo>
                    <a:pt x="433634" y="967302"/>
                    <a:pt x="432471" y="966138"/>
                    <a:pt x="431308" y="964975"/>
                  </a:cubicBezTo>
                  <a:cubicBezTo>
                    <a:pt x="430144" y="963812"/>
                    <a:pt x="428981" y="962882"/>
                    <a:pt x="427818" y="961718"/>
                  </a:cubicBezTo>
                  <a:cubicBezTo>
                    <a:pt x="426655" y="960555"/>
                    <a:pt x="425492" y="959392"/>
                    <a:pt x="424329" y="958229"/>
                  </a:cubicBezTo>
                  <a:cubicBezTo>
                    <a:pt x="423165" y="957066"/>
                    <a:pt x="422235" y="955902"/>
                    <a:pt x="421072" y="954972"/>
                  </a:cubicBezTo>
                  <a:cubicBezTo>
                    <a:pt x="419908" y="953809"/>
                    <a:pt x="418745" y="952645"/>
                    <a:pt x="417815" y="951482"/>
                  </a:cubicBezTo>
                  <a:cubicBezTo>
                    <a:pt x="416186" y="949621"/>
                    <a:pt x="414558" y="947760"/>
                    <a:pt x="412929" y="945899"/>
                  </a:cubicBezTo>
                  <a:cubicBezTo>
                    <a:pt x="411766" y="944271"/>
                    <a:pt x="410370" y="942875"/>
                    <a:pt x="409207" y="941246"/>
                  </a:cubicBezTo>
                  <a:cubicBezTo>
                    <a:pt x="408277" y="940083"/>
                    <a:pt x="407346" y="938920"/>
                    <a:pt x="406648" y="937989"/>
                  </a:cubicBezTo>
                  <a:cubicBezTo>
                    <a:pt x="405485" y="936594"/>
                    <a:pt x="404554" y="935198"/>
                    <a:pt x="403391" y="933802"/>
                  </a:cubicBezTo>
                  <a:cubicBezTo>
                    <a:pt x="402693" y="932639"/>
                    <a:pt x="401763" y="931476"/>
                    <a:pt x="401065" y="930545"/>
                  </a:cubicBezTo>
                  <a:cubicBezTo>
                    <a:pt x="400134" y="929149"/>
                    <a:pt x="398971" y="927521"/>
                    <a:pt x="398041" y="926125"/>
                  </a:cubicBezTo>
                  <a:cubicBezTo>
                    <a:pt x="397343" y="924962"/>
                    <a:pt x="396645" y="923799"/>
                    <a:pt x="395947" y="922868"/>
                  </a:cubicBezTo>
                  <a:cubicBezTo>
                    <a:pt x="394086" y="920076"/>
                    <a:pt x="392457" y="917285"/>
                    <a:pt x="390829" y="914260"/>
                  </a:cubicBezTo>
                  <a:cubicBezTo>
                    <a:pt x="390131" y="913097"/>
                    <a:pt x="389666" y="912167"/>
                    <a:pt x="388968" y="911004"/>
                  </a:cubicBezTo>
                  <a:cubicBezTo>
                    <a:pt x="388037" y="909375"/>
                    <a:pt x="387107" y="907747"/>
                    <a:pt x="386409" y="906118"/>
                  </a:cubicBezTo>
                  <a:cubicBezTo>
                    <a:pt x="385711" y="904955"/>
                    <a:pt x="385246" y="903792"/>
                    <a:pt x="384548" y="902629"/>
                  </a:cubicBezTo>
                  <a:cubicBezTo>
                    <a:pt x="383850" y="901000"/>
                    <a:pt x="382919" y="899372"/>
                    <a:pt x="382221" y="897743"/>
                  </a:cubicBezTo>
                  <a:cubicBezTo>
                    <a:pt x="381756" y="896580"/>
                    <a:pt x="381058" y="895417"/>
                    <a:pt x="380593" y="894254"/>
                  </a:cubicBezTo>
                  <a:cubicBezTo>
                    <a:pt x="379895" y="892625"/>
                    <a:pt x="378964" y="890764"/>
                    <a:pt x="378267" y="889136"/>
                  </a:cubicBezTo>
                  <a:cubicBezTo>
                    <a:pt x="378267" y="888670"/>
                    <a:pt x="377801" y="888205"/>
                    <a:pt x="377569" y="887507"/>
                  </a:cubicBezTo>
                  <a:cubicBezTo>
                    <a:pt x="370822" y="870758"/>
                    <a:pt x="365937" y="852844"/>
                    <a:pt x="363378" y="834234"/>
                  </a:cubicBezTo>
                  <a:cubicBezTo>
                    <a:pt x="357329" y="834699"/>
                    <a:pt x="351281" y="834932"/>
                    <a:pt x="345000" y="834932"/>
                  </a:cubicBezTo>
                  <a:cubicBezTo>
                    <a:pt x="331739" y="834932"/>
                    <a:pt x="318944" y="834001"/>
                    <a:pt x="306149" y="832373"/>
                  </a:cubicBezTo>
                  <a:cubicBezTo>
                    <a:pt x="304288" y="832140"/>
                    <a:pt x="302427" y="831907"/>
                    <a:pt x="300566" y="831675"/>
                  </a:cubicBezTo>
                  <a:cubicBezTo>
                    <a:pt x="297774" y="831209"/>
                    <a:pt x="294983" y="830744"/>
                    <a:pt x="292424" y="830279"/>
                  </a:cubicBezTo>
                  <a:cubicBezTo>
                    <a:pt x="290330" y="829814"/>
                    <a:pt x="288469" y="829581"/>
                    <a:pt x="286375" y="829116"/>
                  </a:cubicBezTo>
                  <a:cubicBezTo>
                    <a:pt x="283816" y="828650"/>
                    <a:pt x="281025" y="827952"/>
                    <a:pt x="278466" y="827255"/>
                  </a:cubicBezTo>
                  <a:cubicBezTo>
                    <a:pt x="276372" y="826789"/>
                    <a:pt x="274511" y="826324"/>
                    <a:pt x="272417" y="825859"/>
                  </a:cubicBezTo>
                  <a:cubicBezTo>
                    <a:pt x="269858" y="825161"/>
                    <a:pt x="267299" y="824463"/>
                    <a:pt x="264740" y="823765"/>
                  </a:cubicBezTo>
                  <a:cubicBezTo>
                    <a:pt x="262646" y="823300"/>
                    <a:pt x="260785" y="822602"/>
                    <a:pt x="258691" y="822137"/>
                  </a:cubicBezTo>
                  <a:cubicBezTo>
                    <a:pt x="256133" y="821439"/>
                    <a:pt x="253806" y="820508"/>
                    <a:pt x="251247" y="819810"/>
                  </a:cubicBezTo>
                  <a:cubicBezTo>
                    <a:pt x="249153" y="819112"/>
                    <a:pt x="247292" y="818414"/>
                    <a:pt x="245199" y="817716"/>
                  </a:cubicBezTo>
                  <a:cubicBezTo>
                    <a:pt x="242640" y="816786"/>
                    <a:pt x="240313" y="815855"/>
                    <a:pt x="237987" y="814925"/>
                  </a:cubicBezTo>
                  <a:cubicBezTo>
                    <a:pt x="236126" y="814227"/>
                    <a:pt x="234032" y="813296"/>
                    <a:pt x="232171" y="812599"/>
                  </a:cubicBezTo>
                  <a:cubicBezTo>
                    <a:pt x="229845" y="811668"/>
                    <a:pt x="227518" y="810505"/>
                    <a:pt x="225192" y="809574"/>
                  </a:cubicBezTo>
                  <a:cubicBezTo>
                    <a:pt x="223331" y="808644"/>
                    <a:pt x="221237" y="807946"/>
                    <a:pt x="219376" y="807015"/>
                  </a:cubicBezTo>
                  <a:cubicBezTo>
                    <a:pt x="217050" y="805852"/>
                    <a:pt x="214723" y="804921"/>
                    <a:pt x="212397" y="803758"/>
                  </a:cubicBezTo>
                  <a:cubicBezTo>
                    <a:pt x="210536" y="802828"/>
                    <a:pt x="208675" y="801897"/>
                    <a:pt x="206814" y="800967"/>
                  </a:cubicBezTo>
                  <a:cubicBezTo>
                    <a:pt x="204487" y="799803"/>
                    <a:pt x="202394" y="798640"/>
                    <a:pt x="200067" y="797477"/>
                  </a:cubicBezTo>
                  <a:cubicBezTo>
                    <a:pt x="198206" y="796547"/>
                    <a:pt x="196345" y="795383"/>
                    <a:pt x="194484" y="794220"/>
                  </a:cubicBezTo>
                  <a:cubicBezTo>
                    <a:pt x="192390" y="793057"/>
                    <a:pt x="190064" y="791661"/>
                    <a:pt x="187970" y="790265"/>
                  </a:cubicBezTo>
                  <a:cubicBezTo>
                    <a:pt x="186109" y="789102"/>
                    <a:pt x="184481" y="787939"/>
                    <a:pt x="182619" y="786776"/>
                  </a:cubicBezTo>
                  <a:cubicBezTo>
                    <a:pt x="180526" y="785380"/>
                    <a:pt x="178432" y="783984"/>
                    <a:pt x="176338" y="782588"/>
                  </a:cubicBezTo>
                  <a:cubicBezTo>
                    <a:pt x="174477" y="781425"/>
                    <a:pt x="172849" y="780029"/>
                    <a:pt x="171220" y="778866"/>
                  </a:cubicBezTo>
                  <a:cubicBezTo>
                    <a:pt x="169127" y="777470"/>
                    <a:pt x="167033" y="775842"/>
                    <a:pt x="165172" y="774446"/>
                  </a:cubicBezTo>
                  <a:cubicBezTo>
                    <a:pt x="163543" y="773050"/>
                    <a:pt x="161915" y="771887"/>
                    <a:pt x="160286" y="770491"/>
                  </a:cubicBezTo>
                  <a:cubicBezTo>
                    <a:pt x="158425" y="768863"/>
                    <a:pt x="156332" y="767467"/>
                    <a:pt x="154470" y="765839"/>
                  </a:cubicBezTo>
                  <a:cubicBezTo>
                    <a:pt x="152842" y="764443"/>
                    <a:pt x="151214" y="763047"/>
                    <a:pt x="149585" y="761651"/>
                  </a:cubicBezTo>
                  <a:cubicBezTo>
                    <a:pt x="147724" y="760023"/>
                    <a:pt x="145863" y="758394"/>
                    <a:pt x="144002" y="756766"/>
                  </a:cubicBezTo>
                  <a:cubicBezTo>
                    <a:pt x="142373" y="755370"/>
                    <a:pt x="140978" y="753974"/>
                    <a:pt x="139582" y="752346"/>
                  </a:cubicBezTo>
                  <a:cubicBezTo>
                    <a:pt x="137721" y="750485"/>
                    <a:pt x="135860" y="748856"/>
                    <a:pt x="134231" y="746995"/>
                  </a:cubicBezTo>
                  <a:cubicBezTo>
                    <a:pt x="133068" y="745832"/>
                    <a:pt x="131905" y="744436"/>
                    <a:pt x="130509" y="743273"/>
                  </a:cubicBezTo>
                  <a:cubicBezTo>
                    <a:pt x="127019" y="739551"/>
                    <a:pt x="123530" y="735828"/>
                    <a:pt x="120273" y="731874"/>
                  </a:cubicBezTo>
                  <a:cubicBezTo>
                    <a:pt x="118877" y="730245"/>
                    <a:pt x="117249" y="728617"/>
                    <a:pt x="115853" y="726756"/>
                  </a:cubicBezTo>
                  <a:cubicBezTo>
                    <a:pt x="114457" y="724895"/>
                    <a:pt x="112829" y="723033"/>
                    <a:pt x="111433" y="721172"/>
                  </a:cubicBezTo>
                  <a:cubicBezTo>
                    <a:pt x="110037" y="719311"/>
                    <a:pt x="108641" y="717683"/>
                    <a:pt x="107245" y="715822"/>
                  </a:cubicBezTo>
                  <a:cubicBezTo>
                    <a:pt x="105850" y="713961"/>
                    <a:pt x="104454" y="712100"/>
                    <a:pt x="103058" y="710239"/>
                  </a:cubicBezTo>
                  <a:cubicBezTo>
                    <a:pt x="101662" y="708377"/>
                    <a:pt x="100266" y="706516"/>
                    <a:pt x="99103" y="704655"/>
                  </a:cubicBezTo>
                  <a:cubicBezTo>
                    <a:pt x="97707" y="702794"/>
                    <a:pt x="96544" y="700700"/>
                    <a:pt x="95381" y="698839"/>
                  </a:cubicBezTo>
                  <a:cubicBezTo>
                    <a:pt x="93985" y="696978"/>
                    <a:pt x="92822" y="694885"/>
                    <a:pt x="91659" y="693023"/>
                  </a:cubicBezTo>
                  <a:cubicBezTo>
                    <a:pt x="90495" y="691162"/>
                    <a:pt x="89332" y="689069"/>
                    <a:pt x="88169" y="686975"/>
                  </a:cubicBezTo>
                  <a:cubicBezTo>
                    <a:pt x="87006" y="684881"/>
                    <a:pt x="85843" y="683020"/>
                    <a:pt x="84680" y="680926"/>
                  </a:cubicBezTo>
                  <a:cubicBezTo>
                    <a:pt x="83516" y="678833"/>
                    <a:pt x="82586" y="676972"/>
                    <a:pt x="81423" y="674878"/>
                  </a:cubicBezTo>
                  <a:cubicBezTo>
                    <a:pt x="80260" y="672784"/>
                    <a:pt x="79329" y="670690"/>
                    <a:pt x="78166" y="668597"/>
                  </a:cubicBezTo>
                  <a:cubicBezTo>
                    <a:pt x="77235" y="666503"/>
                    <a:pt x="76072" y="664409"/>
                    <a:pt x="75142" y="662315"/>
                  </a:cubicBezTo>
                  <a:cubicBezTo>
                    <a:pt x="74211" y="660222"/>
                    <a:pt x="73048" y="657895"/>
                    <a:pt x="72117" y="655802"/>
                  </a:cubicBezTo>
                  <a:cubicBezTo>
                    <a:pt x="71187" y="653708"/>
                    <a:pt x="70256" y="651614"/>
                    <a:pt x="69326" y="649520"/>
                  </a:cubicBezTo>
                  <a:cubicBezTo>
                    <a:pt x="68395" y="647194"/>
                    <a:pt x="67465" y="645100"/>
                    <a:pt x="66767" y="642774"/>
                  </a:cubicBezTo>
                  <a:cubicBezTo>
                    <a:pt x="65836" y="640680"/>
                    <a:pt x="65138" y="638354"/>
                    <a:pt x="64440" y="636260"/>
                  </a:cubicBezTo>
                  <a:cubicBezTo>
                    <a:pt x="63510" y="633934"/>
                    <a:pt x="62812" y="631607"/>
                    <a:pt x="62114" y="629281"/>
                  </a:cubicBezTo>
                  <a:cubicBezTo>
                    <a:pt x="61416" y="627187"/>
                    <a:pt x="60718" y="624861"/>
                    <a:pt x="60020" y="622767"/>
                  </a:cubicBezTo>
                  <a:cubicBezTo>
                    <a:pt x="59322" y="620441"/>
                    <a:pt x="58624" y="618115"/>
                    <a:pt x="57926" y="615556"/>
                  </a:cubicBezTo>
                  <a:cubicBezTo>
                    <a:pt x="57229" y="613462"/>
                    <a:pt x="56763" y="611136"/>
                    <a:pt x="56065" y="608809"/>
                  </a:cubicBezTo>
                  <a:cubicBezTo>
                    <a:pt x="55367" y="606483"/>
                    <a:pt x="54902" y="603924"/>
                    <a:pt x="54437" y="601597"/>
                  </a:cubicBezTo>
                  <a:cubicBezTo>
                    <a:pt x="53972" y="599271"/>
                    <a:pt x="53506" y="597177"/>
                    <a:pt x="53041" y="594851"/>
                  </a:cubicBezTo>
                  <a:cubicBezTo>
                    <a:pt x="52576" y="592292"/>
                    <a:pt x="52111" y="589733"/>
                    <a:pt x="51645" y="587174"/>
                  </a:cubicBezTo>
                  <a:cubicBezTo>
                    <a:pt x="51180" y="584848"/>
                    <a:pt x="50947" y="582754"/>
                    <a:pt x="50482" y="580428"/>
                  </a:cubicBezTo>
                  <a:cubicBezTo>
                    <a:pt x="50017" y="577869"/>
                    <a:pt x="49784" y="575077"/>
                    <a:pt x="49552" y="572518"/>
                  </a:cubicBezTo>
                  <a:cubicBezTo>
                    <a:pt x="49319" y="570424"/>
                    <a:pt x="49086" y="568098"/>
                    <a:pt x="48854" y="566004"/>
                  </a:cubicBezTo>
                  <a:cubicBezTo>
                    <a:pt x="48621" y="563212"/>
                    <a:pt x="48388" y="560188"/>
                    <a:pt x="48156" y="557396"/>
                  </a:cubicBezTo>
                  <a:cubicBezTo>
                    <a:pt x="48156" y="555303"/>
                    <a:pt x="47923" y="553442"/>
                    <a:pt x="47690" y="551348"/>
                  </a:cubicBezTo>
                  <a:cubicBezTo>
                    <a:pt x="47690" y="547626"/>
                    <a:pt x="47458" y="543671"/>
                    <a:pt x="47458" y="539716"/>
                  </a:cubicBezTo>
                  <a:cubicBezTo>
                    <a:pt x="47458" y="538553"/>
                    <a:pt x="47458" y="537622"/>
                    <a:pt x="47458" y="536459"/>
                  </a:cubicBezTo>
                  <a:cubicBezTo>
                    <a:pt x="47458" y="535296"/>
                    <a:pt x="47458" y="534365"/>
                    <a:pt x="47458" y="533202"/>
                  </a:cubicBezTo>
                  <a:cubicBezTo>
                    <a:pt x="47458" y="529248"/>
                    <a:pt x="47458" y="525525"/>
                    <a:pt x="47690" y="521570"/>
                  </a:cubicBezTo>
                  <a:cubicBezTo>
                    <a:pt x="47690" y="519477"/>
                    <a:pt x="47923" y="517616"/>
                    <a:pt x="48156" y="515522"/>
                  </a:cubicBezTo>
                  <a:cubicBezTo>
                    <a:pt x="48156" y="512730"/>
                    <a:pt x="48621" y="509706"/>
                    <a:pt x="48854" y="506914"/>
                  </a:cubicBezTo>
                  <a:cubicBezTo>
                    <a:pt x="48854" y="504821"/>
                    <a:pt x="49319" y="502494"/>
                    <a:pt x="49552" y="500401"/>
                  </a:cubicBezTo>
                  <a:cubicBezTo>
                    <a:pt x="49784" y="497842"/>
                    <a:pt x="50249" y="495050"/>
                    <a:pt x="50482" y="492491"/>
                  </a:cubicBezTo>
                  <a:cubicBezTo>
                    <a:pt x="50715" y="490165"/>
                    <a:pt x="51180" y="488071"/>
                    <a:pt x="51645" y="485744"/>
                  </a:cubicBezTo>
                  <a:cubicBezTo>
                    <a:pt x="52111" y="483186"/>
                    <a:pt x="52576" y="480627"/>
                    <a:pt x="53041" y="478068"/>
                  </a:cubicBezTo>
                  <a:cubicBezTo>
                    <a:pt x="53506" y="475741"/>
                    <a:pt x="53972" y="473647"/>
                    <a:pt x="54437" y="471321"/>
                  </a:cubicBezTo>
                  <a:cubicBezTo>
                    <a:pt x="54902" y="468995"/>
                    <a:pt x="55600" y="466436"/>
                    <a:pt x="56065" y="464109"/>
                  </a:cubicBezTo>
                  <a:cubicBezTo>
                    <a:pt x="56531" y="461783"/>
                    <a:pt x="57229" y="459689"/>
                    <a:pt x="57926" y="457363"/>
                  </a:cubicBezTo>
                  <a:cubicBezTo>
                    <a:pt x="58624" y="455036"/>
                    <a:pt x="59322" y="452710"/>
                    <a:pt x="60020" y="450151"/>
                  </a:cubicBezTo>
                  <a:cubicBezTo>
                    <a:pt x="60718" y="447825"/>
                    <a:pt x="61416" y="445731"/>
                    <a:pt x="62114" y="443637"/>
                  </a:cubicBezTo>
                  <a:cubicBezTo>
                    <a:pt x="62812" y="441311"/>
                    <a:pt x="63742" y="438985"/>
                    <a:pt x="64440" y="436658"/>
                  </a:cubicBezTo>
                  <a:cubicBezTo>
                    <a:pt x="65138" y="434565"/>
                    <a:pt x="66069" y="432238"/>
                    <a:pt x="66767" y="430144"/>
                  </a:cubicBezTo>
                  <a:cubicBezTo>
                    <a:pt x="67697" y="427818"/>
                    <a:pt x="68395" y="425724"/>
                    <a:pt x="69326" y="423398"/>
                  </a:cubicBezTo>
                  <a:cubicBezTo>
                    <a:pt x="70256" y="421304"/>
                    <a:pt x="71187" y="419211"/>
                    <a:pt x="72117" y="417117"/>
                  </a:cubicBezTo>
                  <a:cubicBezTo>
                    <a:pt x="73048" y="415023"/>
                    <a:pt x="73978" y="412697"/>
                    <a:pt x="75142" y="410603"/>
                  </a:cubicBezTo>
                  <a:cubicBezTo>
                    <a:pt x="76072" y="408509"/>
                    <a:pt x="77003" y="406416"/>
                    <a:pt x="78166" y="404322"/>
                  </a:cubicBezTo>
                  <a:cubicBezTo>
                    <a:pt x="79329" y="402228"/>
                    <a:pt x="80260" y="400134"/>
                    <a:pt x="81423" y="398041"/>
                  </a:cubicBezTo>
                  <a:cubicBezTo>
                    <a:pt x="82586" y="395947"/>
                    <a:pt x="83516" y="393853"/>
                    <a:pt x="84680" y="391992"/>
                  </a:cubicBezTo>
                  <a:cubicBezTo>
                    <a:pt x="85843" y="389898"/>
                    <a:pt x="87006" y="388037"/>
                    <a:pt x="88169" y="385944"/>
                  </a:cubicBezTo>
                  <a:cubicBezTo>
                    <a:pt x="89332" y="383850"/>
                    <a:pt x="90495" y="381989"/>
                    <a:pt x="91659" y="379895"/>
                  </a:cubicBezTo>
                  <a:cubicBezTo>
                    <a:pt x="92822" y="378034"/>
                    <a:pt x="94218" y="375940"/>
                    <a:pt x="95381" y="374079"/>
                  </a:cubicBezTo>
                  <a:cubicBezTo>
                    <a:pt x="96544" y="372218"/>
                    <a:pt x="97940" y="370124"/>
                    <a:pt x="99103" y="368263"/>
                  </a:cubicBezTo>
                  <a:cubicBezTo>
                    <a:pt x="100499" y="366402"/>
                    <a:pt x="101662" y="364541"/>
                    <a:pt x="103058" y="362680"/>
                  </a:cubicBezTo>
                  <a:cubicBezTo>
                    <a:pt x="104454" y="360819"/>
                    <a:pt x="105850" y="358958"/>
                    <a:pt x="107245" y="357097"/>
                  </a:cubicBezTo>
                  <a:cubicBezTo>
                    <a:pt x="108641" y="355236"/>
                    <a:pt x="110037" y="353374"/>
                    <a:pt x="111433" y="351746"/>
                  </a:cubicBezTo>
                  <a:cubicBezTo>
                    <a:pt x="112829" y="349885"/>
                    <a:pt x="114224" y="348024"/>
                    <a:pt x="115853" y="346163"/>
                  </a:cubicBezTo>
                  <a:cubicBezTo>
                    <a:pt x="117249" y="344534"/>
                    <a:pt x="118877" y="342906"/>
                    <a:pt x="120273" y="341045"/>
                  </a:cubicBezTo>
                  <a:cubicBezTo>
                    <a:pt x="123530" y="337090"/>
                    <a:pt x="127019" y="333368"/>
                    <a:pt x="130509" y="329646"/>
                  </a:cubicBezTo>
                  <a:cubicBezTo>
                    <a:pt x="131672" y="328482"/>
                    <a:pt x="132835" y="327087"/>
                    <a:pt x="134231" y="325923"/>
                  </a:cubicBezTo>
                  <a:cubicBezTo>
                    <a:pt x="136092" y="324062"/>
                    <a:pt x="137953" y="322434"/>
                    <a:pt x="139582" y="320573"/>
                  </a:cubicBezTo>
                  <a:cubicBezTo>
                    <a:pt x="141210" y="319177"/>
                    <a:pt x="142606" y="317781"/>
                    <a:pt x="144002" y="316153"/>
                  </a:cubicBezTo>
                  <a:cubicBezTo>
                    <a:pt x="145863" y="314524"/>
                    <a:pt x="147724" y="312896"/>
                    <a:pt x="149585" y="311267"/>
                  </a:cubicBezTo>
                  <a:cubicBezTo>
                    <a:pt x="151214" y="309872"/>
                    <a:pt x="152842" y="308476"/>
                    <a:pt x="154470" y="307080"/>
                  </a:cubicBezTo>
                  <a:cubicBezTo>
                    <a:pt x="156332" y="305451"/>
                    <a:pt x="158425" y="304056"/>
                    <a:pt x="160286" y="302427"/>
                  </a:cubicBezTo>
                  <a:cubicBezTo>
                    <a:pt x="161915" y="301031"/>
                    <a:pt x="163543" y="299868"/>
                    <a:pt x="165172" y="298472"/>
                  </a:cubicBezTo>
                  <a:cubicBezTo>
                    <a:pt x="167033" y="296844"/>
                    <a:pt x="169127" y="295448"/>
                    <a:pt x="171220" y="294052"/>
                  </a:cubicBezTo>
                  <a:cubicBezTo>
                    <a:pt x="172849" y="292889"/>
                    <a:pt x="174710" y="291493"/>
                    <a:pt x="176338" y="290330"/>
                  </a:cubicBezTo>
                  <a:cubicBezTo>
                    <a:pt x="178432" y="288934"/>
                    <a:pt x="180526" y="287538"/>
                    <a:pt x="182619" y="286143"/>
                  </a:cubicBezTo>
                  <a:cubicBezTo>
                    <a:pt x="184481" y="284979"/>
                    <a:pt x="186109" y="283816"/>
                    <a:pt x="187970" y="282653"/>
                  </a:cubicBezTo>
                  <a:cubicBezTo>
                    <a:pt x="190064" y="281257"/>
                    <a:pt x="192158" y="280094"/>
                    <a:pt x="194484" y="278698"/>
                  </a:cubicBezTo>
                  <a:cubicBezTo>
                    <a:pt x="196345" y="277535"/>
                    <a:pt x="198206" y="276605"/>
                    <a:pt x="200067" y="275441"/>
                  </a:cubicBezTo>
                  <a:cubicBezTo>
                    <a:pt x="202394" y="274278"/>
                    <a:pt x="204487" y="273115"/>
                    <a:pt x="206814" y="271952"/>
                  </a:cubicBezTo>
                  <a:cubicBezTo>
                    <a:pt x="208675" y="271021"/>
                    <a:pt x="210536" y="270091"/>
                    <a:pt x="212397" y="269160"/>
                  </a:cubicBezTo>
                  <a:cubicBezTo>
                    <a:pt x="214723" y="267997"/>
                    <a:pt x="217050" y="266834"/>
                    <a:pt x="219376" y="265903"/>
                  </a:cubicBezTo>
                  <a:cubicBezTo>
                    <a:pt x="221237" y="264973"/>
                    <a:pt x="223331" y="264042"/>
                    <a:pt x="225192" y="263344"/>
                  </a:cubicBezTo>
                  <a:cubicBezTo>
                    <a:pt x="227518" y="262414"/>
                    <a:pt x="229845" y="261251"/>
                    <a:pt x="232171" y="260320"/>
                  </a:cubicBezTo>
                  <a:cubicBezTo>
                    <a:pt x="234032" y="259622"/>
                    <a:pt x="236126" y="258692"/>
                    <a:pt x="237987" y="257994"/>
                  </a:cubicBezTo>
                  <a:cubicBezTo>
                    <a:pt x="240313" y="257063"/>
                    <a:pt x="242872" y="256132"/>
                    <a:pt x="245199" y="255202"/>
                  </a:cubicBezTo>
                  <a:cubicBezTo>
                    <a:pt x="247292" y="254504"/>
                    <a:pt x="249153" y="253806"/>
                    <a:pt x="251247" y="253108"/>
                  </a:cubicBezTo>
                  <a:cubicBezTo>
                    <a:pt x="253806" y="252178"/>
                    <a:pt x="256133" y="251480"/>
                    <a:pt x="258691" y="250782"/>
                  </a:cubicBezTo>
                  <a:cubicBezTo>
                    <a:pt x="260785" y="250084"/>
                    <a:pt x="262646" y="249619"/>
                    <a:pt x="264740" y="249153"/>
                  </a:cubicBezTo>
                  <a:cubicBezTo>
                    <a:pt x="267299" y="248456"/>
                    <a:pt x="269858" y="247758"/>
                    <a:pt x="272417" y="247060"/>
                  </a:cubicBezTo>
                  <a:cubicBezTo>
                    <a:pt x="274511" y="246594"/>
                    <a:pt x="276372" y="246129"/>
                    <a:pt x="278466" y="245664"/>
                  </a:cubicBezTo>
                  <a:cubicBezTo>
                    <a:pt x="281025" y="244966"/>
                    <a:pt x="283816" y="244501"/>
                    <a:pt x="286375" y="243803"/>
                  </a:cubicBezTo>
                  <a:cubicBezTo>
                    <a:pt x="288469" y="243338"/>
                    <a:pt x="290330" y="243105"/>
                    <a:pt x="292424" y="242640"/>
                  </a:cubicBezTo>
                  <a:cubicBezTo>
                    <a:pt x="295215" y="242174"/>
                    <a:pt x="298007" y="241709"/>
                    <a:pt x="300566" y="241244"/>
                  </a:cubicBezTo>
                  <a:cubicBezTo>
                    <a:pt x="302427" y="241011"/>
                    <a:pt x="304288" y="240779"/>
                    <a:pt x="306149" y="240546"/>
                  </a:cubicBezTo>
                  <a:cubicBezTo>
                    <a:pt x="318944" y="238917"/>
                    <a:pt x="331739" y="237987"/>
                    <a:pt x="345000" y="237987"/>
                  </a:cubicBezTo>
                  <a:cubicBezTo>
                    <a:pt x="351281" y="237987"/>
                    <a:pt x="357329" y="238219"/>
                    <a:pt x="363378" y="238685"/>
                  </a:cubicBezTo>
                  <a:cubicBezTo>
                    <a:pt x="365704" y="220539"/>
                    <a:pt x="370357" y="203324"/>
                    <a:pt x="376871" y="186807"/>
                  </a:cubicBezTo>
                  <a:cubicBezTo>
                    <a:pt x="377336" y="185644"/>
                    <a:pt x="377569" y="184713"/>
                    <a:pt x="378034" y="183550"/>
                  </a:cubicBezTo>
                  <a:cubicBezTo>
                    <a:pt x="378732" y="181922"/>
                    <a:pt x="379430" y="180293"/>
                    <a:pt x="380128" y="178665"/>
                  </a:cubicBezTo>
                  <a:cubicBezTo>
                    <a:pt x="380593" y="177501"/>
                    <a:pt x="381291" y="176106"/>
                    <a:pt x="381756" y="174942"/>
                  </a:cubicBezTo>
                  <a:cubicBezTo>
                    <a:pt x="382454" y="173314"/>
                    <a:pt x="383385" y="171686"/>
                    <a:pt x="384083" y="170057"/>
                  </a:cubicBezTo>
                  <a:cubicBezTo>
                    <a:pt x="384780" y="168894"/>
                    <a:pt x="385246" y="167498"/>
                    <a:pt x="385944" y="166335"/>
                  </a:cubicBezTo>
                  <a:cubicBezTo>
                    <a:pt x="386874" y="164706"/>
                    <a:pt x="387572" y="163078"/>
                    <a:pt x="388503" y="161682"/>
                  </a:cubicBezTo>
                  <a:cubicBezTo>
                    <a:pt x="389200" y="160519"/>
                    <a:pt x="389898" y="159123"/>
                    <a:pt x="390596" y="157960"/>
                  </a:cubicBezTo>
                  <a:cubicBezTo>
                    <a:pt x="392225" y="155401"/>
                    <a:pt x="393621" y="152609"/>
                    <a:pt x="395249" y="150050"/>
                  </a:cubicBezTo>
                  <a:cubicBezTo>
                    <a:pt x="395947" y="148887"/>
                    <a:pt x="396877" y="147724"/>
                    <a:pt x="397575" y="146328"/>
                  </a:cubicBezTo>
                  <a:cubicBezTo>
                    <a:pt x="398506" y="144932"/>
                    <a:pt x="399437" y="143537"/>
                    <a:pt x="400367" y="142141"/>
                  </a:cubicBezTo>
                  <a:cubicBezTo>
                    <a:pt x="401298" y="140978"/>
                    <a:pt x="401995" y="139814"/>
                    <a:pt x="402926" y="138651"/>
                  </a:cubicBezTo>
                  <a:cubicBezTo>
                    <a:pt x="403857" y="137255"/>
                    <a:pt x="405020" y="135860"/>
                    <a:pt x="405950" y="134464"/>
                  </a:cubicBezTo>
                  <a:cubicBezTo>
                    <a:pt x="406881" y="133301"/>
                    <a:pt x="407811" y="132137"/>
                    <a:pt x="408742" y="130742"/>
                  </a:cubicBezTo>
                  <a:cubicBezTo>
                    <a:pt x="409672" y="129578"/>
                    <a:pt x="410603" y="128183"/>
                    <a:pt x="411766" y="127019"/>
                  </a:cubicBezTo>
                  <a:cubicBezTo>
                    <a:pt x="413627" y="124926"/>
                    <a:pt x="415488" y="122599"/>
                    <a:pt x="417349" y="120506"/>
                  </a:cubicBezTo>
                  <a:cubicBezTo>
                    <a:pt x="418280" y="119342"/>
                    <a:pt x="419443" y="118179"/>
                    <a:pt x="420606" y="117249"/>
                  </a:cubicBezTo>
                  <a:cubicBezTo>
                    <a:pt x="421770" y="116085"/>
                    <a:pt x="422933" y="114922"/>
                    <a:pt x="423863" y="113759"/>
                  </a:cubicBezTo>
                  <a:cubicBezTo>
                    <a:pt x="425026" y="112596"/>
                    <a:pt x="425957" y="111433"/>
                    <a:pt x="427120" y="110502"/>
                  </a:cubicBezTo>
                  <a:cubicBezTo>
                    <a:pt x="428283" y="109339"/>
                    <a:pt x="429447" y="108176"/>
                    <a:pt x="430842" y="107013"/>
                  </a:cubicBezTo>
                  <a:cubicBezTo>
                    <a:pt x="432006" y="106082"/>
                    <a:pt x="432936" y="104919"/>
                    <a:pt x="434099" y="103988"/>
                  </a:cubicBezTo>
                  <a:cubicBezTo>
                    <a:pt x="435728" y="102593"/>
                    <a:pt x="437356" y="101197"/>
                    <a:pt x="438985" y="99801"/>
                  </a:cubicBezTo>
                  <a:cubicBezTo>
                    <a:pt x="440380" y="98638"/>
                    <a:pt x="441776" y="97475"/>
                    <a:pt x="443172" y="96311"/>
                  </a:cubicBezTo>
                  <a:cubicBezTo>
                    <a:pt x="444801" y="94916"/>
                    <a:pt x="446429" y="93752"/>
                    <a:pt x="448057" y="92357"/>
                  </a:cubicBezTo>
                  <a:cubicBezTo>
                    <a:pt x="449221" y="91426"/>
                    <a:pt x="450384" y="90728"/>
                    <a:pt x="451314" y="89798"/>
                  </a:cubicBezTo>
                  <a:cubicBezTo>
                    <a:pt x="452710" y="88634"/>
                    <a:pt x="454339" y="87704"/>
                    <a:pt x="455734" y="86541"/>
                  </a:cubicBezTo>
                  <a:cubicBezTo>
                    <a:pt x="456898" y="85843"/>
                    <a:pt x="458061" y="84912"/>
                    <a:pt x="459224" y="84214"/>
                  </a:cubicBezTo>
                  <a:cubicBezTo>
                    <a:pt x="460852" y="83051"/>
                    <a:pt x="462714" y="81888"/>
                    <a:pt x="464342" y="80957"/>
                  </a:cubicBezTo>
                  <a:cubicBezTo>
                    <a:pt x="465273" y="80259"/>
                    <a:pt x="466203" y="79794"/>
                    <a:pt x="467366" y="79096"/>
                  </a:cubicBezTo>
                  <a:cubicBezTo>
                    <a:pt x="469925" y="77468"/>
                    <a:pt x="472717" y="76072"/>
                    <a:pt x="475276" y="74444"/>
                  </a:cubicBezTo>
                  <a:cubicBezTo>
                    <a:pt x="476206" y="73978"/>
                    <a:pt x="477137" y="73513"/>
                    <a:pt x="478067" y="72815"/>
                  </a:cubicBezTo>
                  <a:cubicBezTo>
                    <a:pt x="479929" y="71885"/>
                    <a:pt x="481790" y="70721"/>
                    <a:pt x="483651" y="69791"/>
                  </a:cubicBezTo>
                  <a:cubicBezTo>
                    <a:pt x="484814" y="69326"/>
                    <a:pt x="485977" y="68628"/>
                    <a:pt x="487140" y="68162"/>
                  </a:cubicBezTo>
                  <a:cubicBezTo>
                    <a:pt x="489001" y="67232"/>
                    <a:pt x="490862" y="66301"/>
                    <a:pt x="492956" y="65603"/>
                  </a:cubicBezTo>
                  <a:cubicBezTo>
                    <a:pt x="494119" y="65138"/>
                    <a:pt x="495050" y="64673"/>
                    <a:pt x="496213" y="64208"/>
                  </a:cubicBezTo>
                  <a:cubicBezTo>
                    <a:pt x="499005" y="63044"/>
                    <a:pt x="501796" y="61881"/>
                    <a:pt x="504588" y="60951"/>
                  </a:cubicBezTo>
                  <a:cubicBezTo>
                    <a:pt x="505053" y="60951"/>
                    <a:pt x="505519" y="60485"/>
                    <a:pt x="506217" y="60485"/>
                  </a:cubicBezTo>
                  <a:cubicBezTo>
                    <a:pt x="509008" y="59555"/>
                    <a:pt x="511800" y="58624"/>
                    <a:pt x="514591" y="57694"/>
                  </a:cubicBezTo>
                  <a:cubicBezTo>
                    <a:pt x="515755" y="57461"/>
                    <a:pt x="516685" y="56996"/>
                    <a:pt x="517848" y="56763"/>
                  </a:cubicBezTo>
                  <a:cubicBezTo>
                    <a:pt x="519942" y="56065"/>
                    <a:pt x="522268" y="55600"/>
                    <a:pt x="524362" y="54902"/>
                  </a:cubicBezTo>
                  <a:cubicBezTo>
                    <a:pt x="525525" y="54669"/>
                    <a:pt x="526688" y="54204"/>
                    <a:pt x="527852" y="53972"/>
                  </a:cubicBezTo>
                  <a:cubicBezTo>
                    <a:pt x="530178" y="53274"/>
                    <a:pt x="532737" y="52808"/>
                    <a:pt x="535063" y="52343"/>
                  </a:cubicBezTo>
                  <a:cubicBezTo>
                    <a:pt x="535994" y="52343"/>
                    <a:pt x="536692" y="51878"/>
                    <a:pt x="537622" y="51878"/>
                  </a:cubicBezTo>
                  <a:cubicBezTo>
                    <a:pt x="540879" y="51180"/>
                    <a:pt x="544136" y="50715"/>
                    <a:pt x="547393" y="50249"/>
                  </a:cubicBezTo>
                  <a:cubicBezTo>
                    <a:pt x="548324" y="50249"/>
                    <a:pt x="549022" y="50249"/>
                    <a:pt x="549952" y="49784"/>
                  </a:cubicBezTo>
                  <a:cubicBezTo>
                    <a:pt x="552511" y="49319"/>
                    <a:pt x="555070" y="49086"/>
                    <a:pt x="557629" y="48854"/>
                  </a:cubicBezTo>
                  <a:cubicBezTo>
                    <a:pt x="558792" y="48854"/>
                    <a:pt x="559955" y="48621"/>
                    <a:pt x="560886" y="48388"/>
                  </a:cubicBezTo>
                  <a:cubicBezTo>
                    <a:pt x="563212" y="48388"/>
                    <a:pt x="565771" y="47923"/>
                    <a:pt x="568098" y="47923"/>
                  </a:cubicBezTo>
                  <a:cubicBezTo>
                    <a:pt x="569261" y="47923"/>
                    <a:pt x="570192" y="47923"/>
                    <a:pt x="571355" y="47923"/>
                  </a:cubicBezTo>
                  <a:cubicBezTo>
                    <a:pt x="574844" y="47923"/>
                    <a:pt x="578101" y="47690"/>
                    <a:pt x="581591" y="47690"/>
                  </a:cubicBezTo>
                  <a:lnTo>
                    <a:pt x="581591" y="47690"/>
                  </a:lnTo>
                  <a:cubicBezTo>
                    <a:pt x="585080" y="47690"/>
                    <a:pt x="588570" y="47690"/>
                    <a:pt x="591827" y="47923"/>
                  </a:cubicBezTo>
                  <a:cubicBezTo>
                    <a:pt x="592757" y="47923"/>
                    <a:pt x="593920" y="47923"/>
                    <a:pt x="594851" y="47923"/>
                  </a:cubicBezTo>
                  <a:cubicBezTo>
                    <a:pt x="597410" y="47923"/>
                    <a:pt x="599736" y="48156"/>
                    <a:pt x="602063" y="48388"/>
                  </a:cubicBezTo>
                  <a:cubicBezTo>
                    <a:pt x="603226" y="48388"/>
                    <a:pt x="604156" y="48388"/>
                    <a:pt x="605320" y="48621"/>
                  </a:cubicBezTo>
                  <a:cubicBezTo>
                    <a:pt x="607879" y="48854"/>
                    <a:pt x="610438" y="49319"/>
                    <a:pt x="612997" y="49552"/>
                  </a:cubicBezTo>
                  <a:cubicBezTo>
                    <a:pt x="613694" y="49552"/>
                    <a:pt x="614625" y="49552"/>
                    <a:pt x="615323" y="49784"/>
                  </a:cubicBezTo>
                  <a:cubicBezTo>
                    <a:pt x="618580" y="50249"/>
                    <a:pt x="621837" y="50947"/>
                    <a:pt x="625094" y="51645"/>
                  </a:cubicBezTo>
                  <a:cubicBezTo>
                    <a:pt x="625792" y="51645"/>
                    <a:pt x="626489" y="51878"/>
                    <a:pt x="627420" y="52111"/>
                  </a:cubicBezTo>
                  <a:cubicBezTo>
                    <a:pt x="629979" y="52576"/>
                    <a:pt x="632305" y="53274"/>
                    <a:pt x="634864" y="53739"/>
                  </a:cubicBezTo>
                  <a:cubicBezTo>
                    <a:pt x="636028" y="53972"/>
                    <a:pt x="636958" y="54204"/>
                    <a:pt x="638121" y="54669"/>
                  </a:cubicBezTo>
                  <a:cubicBezTo>
                    <a:pt x="640448" y="55367"/>
                    <a:pt x="642541" y="55833"/>
                    <a:pt x="644868" y="56531"/>
                  </a:cubicBezTo>
                  <a:cubicBezTo>
                    <a:pt x="645798" y="56763"/>
                    <a:pt x="646729" y="56996"/>
                    <a:pt x="647892" y="57461"/>
                  </a:cubicBezTo>
                  <a:cubicBezTo>
                    <a:pt x="650916" y="58392"/>
                    <a:pt x="653941" y="59322"/>
                    <a:pt x="656732" y="60485"/>
                  </a:cubicBezTo>
                  <a:cubicBezTo>
                    <a:pt x="656732" y="60485"/>
                    <a:pt x="656965" y="60485"/>
                    <a:pt x="657197" y="60485"/>
                  </a:cubicBezTo>
                  <a:cubicBezTo>
                    <a:pt x="660222" y="61649"/>
                    <a:pt x="663246" y="62812"/>
                    <a:pt x="666270" y="63975"/>
                  </a:cubicBezTo>
                  <a:cubicBezTo>
                    <a:pt x="667201" y="64440"/>
                    <a:pt x="668131" y="64905"/>
                    <a:pt x="669062" y="65138"/>
                  </a:cubicBezTo>
                  <a:cubicBezTo>
                    <a:pt x="671156" y="66069"/>
                    <a:pt x="673249" y="66999"/>
                    <a:pt x="675110" y="67930"/>
                  </a:cubicBezTo>
                  <a:cubicBezTo>
                    <a:pt x="676041" y="68395"/>
                    <a:pt x="677204" y="68860"/>
                    <a:pt x="678135" y="69326"/>
                  </a:cubicBezTo>
                  <a:cubicBezTo>
                    <a:pt x="680228" y="70256"/>
                    <a:pt x="682322" y="71419"/>
                    <a:pt x="684416" y="72582"/>
                  </a:cubicBezTo>
                  <a:cubicBezTo>
                    <a:pt x="685346" y="73048"/>
                    <a:pt x="686044" y="73513"/>
                    <a:pt x="686975" y="73978"/>
                  </a:cubicBezTo>
                  <a:cubicBezTo>
                    <a:pt x="689767" y="75374"/>
                    <a:pt x="692326" y="77003"/>
                    <a:pt x="695117" y="78631"/>
                  </a:cubicBezTo>
                  <a:cubicBezTo>
                    <a:pt x="695815" y="79096"/>
                    <a:pt x="696746" y="79562"/>
                    <a:pt x="697443" y="80027"/>
                  </a:cubicBezTo>
                  <a:cubicBezTo>
                    <a:pt x="699305" y="81190"/>
                    <a:pt x="701398" y="82353"/>
                    <a:pt x="703259" y="83749"/>
                  </a:cubicBezTo>
                  <a:cubicBezTo>
                    <a:pt x="704190" y="84447"/>
                    <a:pt x="705353" y="85145"/>
                    <a:pt x="706284" y="85843"/>
                  </a:cubicBezTo>
                  <a:cubicBezTo>
                    <a:pt x="707912" y="87006"/>
                    <a:pt x="709541" y="88169"/>
                    <a:pt x="711169" y="89332"/>
                  </a:cubicBezTo>
                  <a:cubicBezTo>
                    <a:pt x="712100" y="90030"/>
                    <a:pt x="713030" y="90728"/>
                    <a:pt x="714193" y="91426"/>
                  </a:cubicBezTo>
                  <a:cubicBezTo>
                    <a:pt x="716287" y="93055"/>
                    <a:pt x="718148" y="94450"/>
                    <a:pt x="720242" y="96079"/>
                  </a:cubicBezTo>
                  <a:cubicBezTo>
                    <a:pt x="720940" y="96777"/>
                    <a:pt x="721870" y="97242"/>
                    <a:pt x="722568" y="97940"/>
                  </a:cubicBezTo>
                  <a:cubicBezTo>
                    <a:pt x="724662" y="99568"/>
                    <a:pt x="726756" y="101429"/>
                    <a:pt x="728617" y="103290"/>
                  </a:cubicBezTo>
                  <a:cubicBezTo>
                    <a:pt x="729547" y="104221"/>
                    <a:pt x="730478" y="104919"/>
                    <a:pt x="731408" y="105849"/>
                  </a:cubicBezTo>
                  <a:cubicBezTo>
                    <a:pt x="732804" y="107245"/>
                    <a:pt x="734200" y="108408"/>
                    <a:pt x="735596" y="109804"/>
                  </a:cubicBezTo>
                  <a:cubicBezTo>
                    <a:pt x="736526" y="110735"/>
                    <a:pt x="737457" y="111665"/>
                    <a:pt x="738388" y="112596"/>
                  </a:cubicBezTo>
                  <a:cubicBezTo>
                    <a:pt x="739783" y="113992"/>
                    <a:pt x="740946" y="115388"/>
                    <a:pt x="742342" y="116783"/>
                  </a:cubicBezTo>
                  <a:cubicBezTo>
                    <a:pt x="743273" y="117714"/>
                    <a:pt x="743971" y="118644"/>
                    <a:pt x="744901" y="119575"/>
                  </a:cubicBezTo>
                  <a:cubicBezTo>
                    <a:pt x="746762" y="121901"/>
                    <a:pt x="748856" y="123995"/>
                    <a:pt x="750717" y="126322"/>
                  </a:cubicBezTo>
                  <a:cubicBezTo>
                    <a:pt x="751648" y="127252"/>
                    <a:pt x="752346" y="128415"/>
                    <a:pt x="753044" y="129346"/>
                  </a:cubicBezTo>
                  <a:cubicBezTo>
                    <a:pt x="754207" y="130742"/>
                    <a:pt x="755370" y="132370"/>
                    <a:pt x="756533" y="133766"/>
                  </a:cubicBezTo>
                  <a:cubicBezTo>
                    <a:pt x="757464" y="134929"/>
                    <a:pt x="758394" y="136092"/>
                    <a:pt x="759092" y="137255"/>
                  </a:cubicBezTo>
                  <a:cubicBezTo>
                    <a:pt x="760023" y="138651"/>
                    <a:pt x="761186" y="140047"/>
                    <a:pt x="762116" y="141443"/>
                  </a:cubicBezTo>
                  <a:cubicBezTo>
                    <a:pt x="763047" y="142606"/>
                    <a:pt x="763745" y="143769"/>
                    <a:pt x="764675" y="145165"/>
                  </a:cubicBezTo>
                  <a:cubicBezTo>
                    <a:pt x="765839" y="146793"/>
                    <a:pt x="766769" y="148422"/>
                    <a:pt x="767932" y="150050"/>
                  </a:cubicBezTo>
                  <a:cubicBezTo>
                    <a:pt x="769096" y="151679"/>
                    <a:pt x="770026" y="153307"/>
                    <a:pt x="770957" y="155168"/>
                  </a:cubicBezTo>
                  <a:cubicBezTo>
                    <a:pt x="772120" y="157029"/>
                    <a:pt x="773050" y="158891"/>
                    <a:pt x="774213" y="160752"/>
                  </a:cubicBezTo>
                  <a:cubicBezTo>
                    <a:pt x="774911" y="162147"/>
                    <a:pt x="775609" y="163311"/>
                    <a:pt x="776307" y="164706"/>
                  </a:cubicBezTo>
                  <a:cubicBezTo>
                    <a:pt x="777005" y="166102"/>
                    <a:pt x="777936" y="167731"/>
                    <a:pt x="778634" y="169127"/>
                  </a:cubicBezTo>
                  <a:cubicBezTo>
                    <a:pt x="779331" y="170522"/>
                    <a:pt x="780029" y="171918"/>
                    <a:pt x="780727" y="173314"/>
                  </a:cubicBezTo>
                  <a:cubicBezTo>
                    <a:pt x="781425" y="174942"/>
                    <a:pt x="782123" y="176338"/>
                    <a:pt x="782821" y="177967"/>
                  </a:cubicBezTo>
                  <a:cubicBezTo>
                    <a:pt x="783519" y="179363"/>
                    <a:pt x="783984" y="180758"/>
                    <a:pt x="784682" y="182154"/>
                  </a:cubicBezTo>
                  <a:cubicBezTo>
                    <a:pt x="785845" y="184713"/>
                    <a:pt x="786776" y="187505"/>
                    <a:pt x="787939" y="190296"/>
                  </a:cubicBezTo>
                  <a:lnTo>
                    <a:pt x="787939" y="190296"/>
                  </a:lnTo>
                  <a:cubicBezTo>
                    <a:pt x="793522" y="205185"/>
                    <a:pt x="797477" y="221004"/>
                    <a:pt x="799571" y="237289"/>
                  </a:cubicBezTo>
                  <a:cubicBezTo>
                    <a:pt x="805619" y="236824"/>
                    <a:pt x="811668" y="236591"/>
                    <a:pt x="817949" y="236591"/>
                  </a:cubicBezTo>
                  <a:cubicBezTo>
                    <a:pt x="830977" y="236591"/>
                    <a:pt x="843772" y="237522"/>
                    <a:pt x="856334" y="239150"/>
                  </a:cubicBezTo>
                  <a:cubicBezTo>
                    <a:pt x="858428" y="239383"/>
                    <a:pt x="860289" y="239615"/>
                    <a:pt x="862383" y="239848"/>
                  </a:cubicBezTo>
                  <a:cubicBezTo>
                    <a:pt x="864942" y="240313"/>
                    <a:pt x="867733" y="240779"/>
                    <a:pt x="870292" y="241244"/>
                  </a:cubicBezTo>
                  <a:cubicBezTo>
                    <a:pt x="872386" y="241709"/>
                    <a:pt x="874480" y="241942"/>
                    <a:pt x="876573" y="242407"/>
                  </a:cubicBezTo>
                  <a:cubicBezTo>
                    <a:pt x="879132" y="242872"/>
                    <a:pt x="881691" y="243570"/>
                    <a:pt x="884250" y="244035"/>
                  </a:cubicBezTo>
                  <a:cubicBezTo>
                    <a:pt x="886344" y="244501"/>
                    <a:pt x="888671" y="244966"/>
                    <a:pt x="890764" y="245431"/>
                  </a:cubicBezTo>
                  <a:cubicBezTo>
                    <a:pt x="893323" y="246129"/>
                    <a:pt x="895650" y="246827"/>
                    <a:pt x="898209" y="247525"/>
                  </a:cubicBezTo>
                  <a:cubicBezTo>
                    <a:pt x="900302" y="248223"/>
                    <a:pt x="902396" y="248688"/>
                    <a:pt x="904722" y="249386"/>
                  </a:cubicBezTo>
                  <a:cubicBezTo>
                    <a:pt x="907049" y="250084"/>
                    <a:pt x="909608" y="250782"/>
                    <a:pt x="911934" y="251712"/>
                  </a:cubicBezTo>
                  <a:cubicBezTo>
                    <a:pt x="914028" y="252410"/>
                    <a:pt x="916122" y="253108"/>
                    <a:pt x="918215" y="253806"/>
                  </a:cubicBezTo>
                  <a:cubicBezTo>
                    <a:pt x="920542" y="254737"/>
                    <a:pt x="922868" y="255435"/>
                    <a:pt x="925194" y="256365"/>
                  </a:cubicBezTo>
                  <a:cubicBezTo>
                    <a:pt x="927288" y="257063"/>
                    <a:pt x="929382" y="257994"/>
                    <a:pt x="931476" y="258924"/>
                  </a:cubicBezTo>
                  <a:cubicBezTo>
                    <a:pt x="933802" y="259855"/>
                    <a:pt x="935896" y="260785"/>
                    <a:pt x="938222" y="261716"/>
                  </a:cubicBezTo>
                  <a:cubicBezTo>
                    <a:pt x="940316" y="262646"/>
                    <a:pt x="942410" y="263577"/>
                    <a:pt x="944503" y="264507"/>
                  </a:cubicBezTo>
                  <a:cubicBezTo>
                    <a:pt x="946597" y="265438"/>
                    <a:pt x="948923" y="266601"/>
                    <a:pt x="951017" y="267764"/>
                  </a:cubicBezTo>
                  <a:cubicBezTo>
                    <a:pt x="953111" y="268695"/>
                    <a:pt x="954972" y="269858"/>
                    <a:pt x="957066" y="270789"/>
                  </a:cubicBezTo>
                  <a:cubicBezTo>
                    <a:pt x="959159" y="271952"/>
                    <a:pt x="961253" y="273115"/>
                    <a:pt x="963347" y="274278"/>
                  </a:cubicBezTo>
                  <a:cubicBezTo>
                    <a:pt x="965440" y="275441"/>
                    <a:pt x="967302" y="276605"/>
                    <a:pt x="969395" y="277768"/>
                  </a:cubicBezTo>
                  <a:cubicBezTo>
                    <a:pt x="971489" y="278931"/>
                    <a:pt x="973350" y="280094"/>
                    <a:pt x="975444" y="281490"/>
                  </a:cubicBezTo>
                  <a:cubicBezTo>
                    <a:pt x="977537" y="282653"/>
                    <a:pt x="979399" y="284049"/>
                    <a:pt x="981260" y="285212"/>
                  </a:cubicBezTo>
                  <a:cubicBezTo>
                    <a:pt x="983121" y="286375"/>
                    <a:pt x="985215" y="287771"/>
                    <a:pt x="987076" y="289167"/>
                  </a:cubicBezTo>
                  <a:cubicBezTo>
                    <a:pt x="988937" y="290563"/>
                    <a:pt x="990798" y="291959"/>
                    <a:pt x="992892" y="293354"/>
                  </a:cubicBezTo>
                  <a:cubicBezTo>
                    <a:pt x="994753" y="294750"/>
                    <a:pt x="996614" y="295913"/>
                    <a:pt x="998475" y="297309"/>
                  </a:cubicBezTo>
                  <a:cubicBezTo>
                    <a:pt x="1000336" y="298705"/>
                    <a:pt x="1002197" y="300333"/>
                    <a:pt x="1004291" y="301729"/>
                  </a:cubicBezTo>
                  <a:cubicBezTo>
                    <a:pt x="1005919" y="303125"/>
                    <a:pt x="1007780" y="304521"/>
                    <a:pt x="1009409" y="305917"/>
                  </a:cubicBezTo>
                  <a:cubicBezTo>
                    <a:pt x="1011270" y="307545"/>
                    <a:pt x="1013363" y="309174"/>
                    <a:pt x="1015225" y="311035"/>
                  </a:cubicBezTo>
                  <a:cubicBezTo>
                    <a:pt x="1016853" y="312431"/>
                    <a:pt x="1018482" y="313826"/>
                    <a:pt x="1019877" y="315222"/>
                  </a:cubicBezTo>
                  <a:cubicBezTo>
                    <a:pt x="1021971" y="317083"/>
                    <a:pt x="1024065" y="319177"/>
                    <a:pt x="1026159" y="321038"/>
                  </a:cubicBezTo>
                  <a:cubicBezTo>
                    <a:pt x="1027322" y="322201"/>
                    <a:pt x="1028718" y="323364"/>
                    <a:pt x="1029881" y="324760"/>
                  </a:cubicBezTo>
                  <a:cubicBezTo>
                    <a:pt x="1033138" y="328017"/>
                    <a:pt x="1036395" y="331274"/>
                    <a:pt x="1039419" y="334764"/>
                  </a:cubicBezTo>
                  <a:cubicBezTo>
                    <a:pt x="1040349" y="335694"/>
                    <a:pt x="1041047" y="336625"/>
                    <a:pt x="1041745" y="337555"/>
                  </a:cubicBezTo>
                  <a:cubicBezTo>
                    <a:pt x="1044071" y="340114"/>
                    <a:pt x="1046165" y="342673"/>
                    <a:pt x="1048492" y="345232"/>
                  </a:cubicBezTo>
                  <a:cubicBezTo>
                    <a:pt x="1049655" y="346628"/>
                    <a:pt x="1050818" y="348024"/>
                    <a:pt x="1051749" y="349420"/>
                  </a:cubicBezTo>
                  <a:cubicBezTo>
                    <a:pt x="1053610" y="351746"/>
                    <a:pt x="1055238" y="353840"/>
                    <a:pt x="1057099" y="356166"/>
                  </a:cubicBezTo>
                  <a:cubicBezTo>
                    <a:pt x="1058262" y="357795"/>
                    <a:pt x="1059426" y="359190"/>
                    <a:pt x="1060356" y="360819"/>
                  </a:cubicBezTo>
                  <a:cubicBezTo>
                    <a:pt x="1061985" y="363145"/>
                    <a:pt x="1063613" y="365239"/>
                    <a:pt x="1065241" y="367565"/>
                  </a:cubicBezTo>
                  <a:cubicBezTo>
                    <a:pt x="1066405" y="369194"/>
                    <a:pt x="1067335" y="370822"/>
                    <a:pt x="1068498" y="372451"/>
                  </a:cubicBezTo>
                  <a:cubicBezTo>
                    <a:pt x="1069894" y="374777"/>
                    <a:pt x="1071523" y="376871"/>
                    <a:pt x="1072919" y="379197"/>
                  </a:cubicBezTo>
                  <a:cubicBezTo>
                    <a:pt x="1074082" y="380826"/>
                    <a:pt x="1075012" y="382687"/>
                    <a:pt x="1075943" y="384315"/>
                  </a:cubicBezTo>
                  <a:cubicBezTo>
                    <a:pt x="1077338" y="386641"/>
                    <a:pt x="1078734" y="388968"/>
                    <a:pt x="1079897" y="391294"/>
                  </a:cubicBezTo>
                  <a:cubicBezTo>
                    <a:pt x="1080828" y="393155"/>
                    <a:pt x="1081759" y="394784"/>
                    <a:pt x="1082689" y="396645"/>
                  </a:cubicBezTo>
                  <a:cubicBezTo>
                    <a:pt x="1083852" y="398971"/>
                    <a:pt x="1085016" y="401298"/>
                    <a:pt x="1086179" y="403624"/>
                  </a:cubicBezTo>
                  <a:cubicBezTo>
                    <a:pt x="1087109" y="405485"/>
                    <a:pt x="1088040" y="407346"/>
                    <a:pt x="1088738" y="409207"/>
                  </a:cubicBezTo>
                  <a:cubicBezTo>
                    <a:pt x="1089901" y="411534"/>
                    <a:pt x="1091064" y="414093"/>
                    <a:pt x="1091995" y="416419"/>
                  </a:cubicBezTo>
                  <a:cubicBezTo>
                    <a:pt x="1092925" y="418280"/>
                    <a:pt x="1093623" y="420141"/>
                    <a:pt x="1094321" y="422002"/>
                  </a:cubicBezTo>
                  <a:cubicBezTo>
                    <a:pt x="1095252" y="424561"/>
                    <a:pt x="1096415" y="426888"/>
                    <a:pt x="1097345" y="429447"/>
                  </a:cubicBezTo>
                  <a:cubicBezTo>
                    <a:pt x="1098043" y="431308"/>
                    <a:pt x="1098741" y="433401"/>
                    <a:pt x="1099439" y="435262"/>
                  </a:cubicBezTo>
                  <a:cubicBezTo>
                    <a:pt x="1100370" y="437821"/>
                    <a:pt x="1101300" y="440380"/>
                    <a:pt x="1101998" y="442939"/>
                  </a:cubicBezTo>
                  <a:cubicBezTo>
                    <a:pt x="1102696" y="444801"/>
                    <a:pt x="1103161" y="446894"/>
                    <a:pt x="1103859" y="448755"/>
                  </a:cubicBezTo>
                  <a:cubicBezTo>
                    <a:pt x="1104557" y="451314"/>
                    <a:pt x="1105487" y="454106"/>
                    <a:pt x="1106186" y="456665"/>
                  </a:cubicBezTo>
                  <a:cubicBezTo>
                    <a:pt x="1106651" y="458526"/>
                    <a:pt x="1107349" y="460620"/>
                    <a:pt x="1107814" y="462481"/>
                  </a:cubicBezTo>
                  <a:cubicBezTo>
                    <a:pt x="1108512" y="465273"/>
                    <a:pt x="1109210" y="468064"/>
                    <a:pt x="1109675" y="470856"/>
                  </a:cubicBezTo>
                  <a:cubicBezTo>
                    <a:pt x="1110140" y="472717"/>
                    <a:pt x="1110605" y="474578"/>
                    <a:pt x="1110838" y="476672"/>
                  </a:cubicBezTo>
                  <a:cubicBezTo>
                    <a:pt x="1111303" y="479463"/>
                    <a:pt x="1111769" y="482488"/>
                    <a:pt x="1112467" y="485279"/>
                  </a:cubicBezTo>
                  <a:cubicBezTo>
                    <a:pt x="1112699" y="487140"/>
                    <a:pt x="1113164" y="489001"/>
                    <a:pt x="1113397" y="490862"/>
                  </a:cubicBezTo>
                  <a:cubicBezTo>
                    <a:pt x="1113862" y="493887"/>
                    <a:pt x="1114328" y="497144"/>
                    <a:pt x="1114560" y="500401"/>
                  </a:cubicBezTo>
                  <a:cubicBezTo>
                    <a:pt x="1114560" y="502029"/>
                    <a:pt x="1115026" y="503657"/>
                    <a:pt x="1115258" y="505519"/>
                  </a:cubicBezTo>
                  <a:cubicBezTo>
                    <a:pt x="1115491" y="509241"/>
                    <a:pt x="1115723" y="512730"/>
                    <a:pt x="1115956" y="516453"/>
                  </a:cubicBezTo>
                  <a:cubicBezTo>
                    <a:pt x="1115956" y="517616"/>
                    <a:pt x="1115956" y="519011"/>
                    <a:pt x="1116189" y="520175"/>
                  </a:cubicBezTo>
                  <a:cubicBezTo>
                    <a:pt x="1116421" y="525060"/>
                    <a:pt x="1116654" y="530178"/>
                    <a:pt x="1116654" y="535063"/>
                  </a:cubicBezTo>
                  <a:cubicBezTo>
                    <a:pt x="1116654" y="539949"/>
                    <a:pt x="1116654" y="545067"/>
                    <a:pt x="1116189" y="549952"/>
                  </a:cubicBezTo>
                  <a:cubicBezTo>
                    <a:pt x="1116189" y="551115"/>
                    <a:pt x="1116189" y="552511"/>
                    <a:pt x="1115956" y="553674"/>
                  </a:cubicBezTo>
                  <a:close/>
                  <a:moveTo>
                    <a:pt x="582521" y="391759"/>
                  </a:moveTo>
                  <a:cubicBezTo>
                    <a:pt x="592059" y="391759"/>
                    <a:pt x="599969" y="383850"/>
                    <a:pt x="599969" y="374312"/>
                  </a:cubicBezTo>
                  <a:cubicBezTo>
                    <a:pt x="599969" y="364774"/>
                    <a:pt x="592059" y="356864"/>
                    <a:pt x="582521" y="356864"/>
                  </a:cubicBezTo>
                  <a:cubicBezTo>
                    <a:pt x="572983" y="356864"/>
                    <a:pt x="565074" y="364774"/>
                    <a:pt x="565074" y="374312"/>
                  </a:cubicBezTo>
                  <a:cubicBezTo>
                    <a:pt x="565074" y="383850"/>
                    <a:pt x="572750" y="391759"/>
                    <a:pt x="582521" y="391759"/>
                  </a:cubicBezTo>
                  <a:close/>
                  <a:moveTo>
                    <a:pt x="653475" y="331274"/>
                  </a:moveTo>
                  <a:lnTo>
                    <a:pt x="611135" y="331274"/>
                  </a:lnTo>
                  <a:lnTo>
                    <a:pt x="611135" y="427585"/>
                  </a:lnTo>
                  <a:lnTo>
                    <a:pt x="596712" y="427585"/>
                  </a:lnTo>
                  <a:cubicBezTo>
                    <a:pt x="592757" y="424561"/>
                    <a:pt x="587639" y="422700"/>
                    <a:pt x="582056" y="422700"/>
                  </a:cubicBezTo>
                  <a:cubicBezTo>
                    <a:pt x="576473" y="422700"/>
                    <a:pt x="571587" y="424561"/>
                    <a:pt x="567400" y="427585"/>
                  </a:cubicBezTo>
                  <a:lnTo>
                    <a:pt x="553674" y="427585"/>
                  </a:lnTo>
                  <a:lnTo>
                    <a:pt x="553674" y="331274"/>
                  </a:lnTo>
                  <a:lnTo>
                    <a:pt x="511567" y="331274"/>
                  </a:lnTo>
                  <a:lnTo>
                    <a:pt x="511567" y="625094"/>
                  </a:lnTo>
                  <a:lnTo>
                    <a:pt x="494352" y="625094"/>
                  </a:lnTo>
                  <a:lnTo>
                    <a:pt x="494352" y="668131"/>
                  </a:lnTo>
                  <a:lnTo>
                    <a:pt x="670690" y="668131"/>
                  </a:lnTo>
                  <a:lnTo>
                    <a:pt x="670690" y="625094"/>
                  </a:lnTo>
                  <a:lnTo>
                    <a:pt x="653475" y="625094"/>
                  </a:lnTo>
                  <a:lnTo>
                    <a:pt x="653475" y="331274"/>
                  </a:lnTo>
                  <a:close/>
                  <a:moveTo>
                    <a:pt x="611135" y="625094"/>
                  </a:moveTo>
                  <a:lnTo>
                    <a:pt x="553674" y="625094"/>
                  </a:lnTo>
                  <a:lnTo>
                    <a:pt x="553674" y="597643"/>
                  </a:lnTo>
                  <a:lnTo>
                    <a:pt x="611135" y="597643"/>
                  </a:lnTo>
                  <a:lnTo>
                    <a:pt x="611135" y="625094"/>
                  </a:lnTo>
                  <a:close/>
                  <a:moveTo>
                    <a:pt x="611135" y="578799"/>
                  </a:moveTo>
                  <a:lnTo>
                    <a:pt x="553674" y="578799"/>
                  </a:lnTo>
                  <a:lnTo>
                    <a:pt x="553674" y="445266"/>
                  </a:lnTo>
                  <a:lnTo>
                    <a:pt x="569959" y="445266"/>
                  </a:lnTo>
                  <a:cubicBezTo>
                    <a:pt x="570657" y="438985"/>
                    <a:pt x="575775" y="434332"/>
                    <a:pt x="582289" y="434332"/>
                  </a:cubicBezTo>
                  <a:cubicBezTo>
                    <a:pt x="588802" y="434332"/>
                    <a:pt x="593920" y="439217"/>
                    <a:pt x="594386" y="445266"/>
                  </a:cubicBezTo>
                  <a:lnTo>
                    <a:pt x="611135" y="445266"/>
                  </a:lnTo>
                  <a:lnTo>
                    <a:pt x="611135" y="578799"/>
                  </a:lnTo>
                  <a:close/>
                  <a:moveTo>
                    <a:pt x="653010" y="269858"/>
                  </a:moveTo>
                  <a:lnTo>
                    <a:pt x="617882" y="269858"/>
                  </a:lnTo>
                  <a:lnTo>
                    <a:pt x="617882" y="241942"/>
                  </a:lnTo>
                  <a:lnTo>
                    <a:pt x="608111" y="241942"/>
                  </a:lnTo>
                  <a:lnTo>
                    <a:pt x="608111" y="224261"/>
                  </a:lnTo>
                  <a:lnTo>
                    <a:pt x="617417" y="224261"/>
                  </a:lnTo>
                  <a:lnTo>
                    <a:pt x="617417" y="208209"/>
                  </a:lnTo>
                  <a:lnTo>
                    <a:pt x="608111" y="208209"/>
                  </a:lnTo>
                  <a:lnTo>
                    <a:pt x="608111" y="205650"/>
                  </a:lnTo>
                  <a:cubicBezTo>
                    <a:pt x="608111" y="192623"/>
                    <a:pt x="598573" y="182154"/>
                    <a:pt x="586243" y="180293"/>
                  </a:cubicBezTo>
                  <a:lnTo>
                    <a:pt x="586243" y="135627"/>
                  </a:lnTo>
                  <a:lnTo>
                    <a:pt x="578566" y="135627"/>
                  </a:lnTo>
                  <a:lnTo>
                    <a:pt x="578566" y="180293"/>
                  </a:lnTo>
                  <a:cubicBezTo>
                    <a:pt x="566237" y="182154"/>
                    <a:pt x="556699" y="192855"/>
                    <a:pt x="556699" y="205650"/>
                  </a:cubicBezTo>
                  <a:lnTo>
                    <a:pt x="556699" y="208209"/>
                  </a:lnTo>
                  <a:lnTo>
                    <a:pt x="547393" y="208209"/>
                  </a:lnTo>
                  <a:lnTo>
                    <a:pt x="547393" y="224261"/>
                  </a:lnTo>
                  <a:lnTo>
                    <a:pt x="556699" y="224261"/>
                  </a:lnTo>
                  <a:lnTo>
                    <a:pt x="556699" y="241942"/>
                  </a:lnTo>
                  <a:lnTo>
                    <a:pt x="546928" y="241942"/>
                  </a:lnTo>
                  <a:lnTo>
                    <a:pt x="546928" y="269858"/>
                  </a:lnTo>
                  <a:lnTo>
                    <a:pt x="511800" y="269858"/>
                  </a:lnTo>
                  <a:lnTo>
                    <a:pt x="511800" y="295913"/>
                  </a:lnTo>
                  <a:lnTo>
                    <a:pt x="494585" y="295913"/>
                  </a:lnTo>
                  <a:lnTo>
                    <a:pt x="494585" y="312896"/>
                  </a:lnTo>
                  <a:lnTo>
                    <a:pt x="670225" y="312896"/>
                  </a:lnTo>
                  <a:lnTo>
                    <a:pt x="670225" y="295913"/>
                  </a:lnTo>
                  <a:lnTo>
                    <a:pt x="653010" y="295913"/>
                  </a:lnTo>
                  <a:lnTo>
                    <a:pt x="653010" y="269858"/>
                  </a:lnTo>
                  <a:close/>
                  <a:moveTo>
                    <a:pt x="574379" y="269858"/>
                  </a:moveTo>
                  <a:lnTo>
                    <a:pt x="564376" y="269858"/>
                  </a:lnTo>
                  <a:lnTo>
                    <a:pt x="564376" y="241942"/>
                  </a:lnTo>
                  <a:lnTo>
                    <a:pt x="574379" y="241942"/>
                  </a:lnTo>
                  <a:lnTo>
                    <a:pt x="574379" y="269858"/>
                  </a:lnTo>
                  <a:close/>
                  <a:moveTo>
                    <a:pt x="600434" y="269858"/>
                  </a:moveTo>
                  <a:lnTo>
                    <a:pt x="590431" y="269858"/>
                  </a:lnTo>
                  <a:lnTo>
                    <a:pt x="590431" y="241942"/>
                  </a:lnTo>
                  <a:lnTo>
                    <a:pt x="600434" y="241942"/>
                  </a:lnTo>
                  <a:lnTo>
                    <a:pt x="600434" y="269858"/>
                  </a:lnTo>
                  <a:close/>
                  <a:moveTo>
                    <a:pt x="819112" y="263344"/>
                  </a:moveTo>
                  <a:lnTo>
                    <a:pt x="780029" y="263344"/>
                  </a:lnTo>
                  <a:cubicBezTo>
                    <a:pt x="777470" y="156564"/>
                    <a:pt x="689999" y="70721"/>
                    <a:pt x="582521" y="70721"/>
                  </a:cubicBezTo>
                  <a:cubicBezTo>
                    <a:pt x="475043" y="70721"/>
                    <a:pt x="387805" y="156564"/>
                    <a:pt x="385013" y="263344"/>
                  </a:cubicBezTo>
                  <a:lnTo>
                    <a:pt x="345930" y="263344"/>
                  </a:lnTo>
                  <a:cubicBezTo>
                    <a:pt x="195182" y="263344"/>
                    <a:pt x="72815" y="385478"/>
                    <a:pt x="72815" y="536459"/>
                  </a:cubicBezTo>
                  <a:cubicBezTo>
                    <a:pt x="72815" y="687440"/>
                    <a:pt x="195182" y="809574"/>
                    <a:pt x="345930" y="809574"/>
                  </a:cubicBezTo>
                  <a:lnTo>
                    <a:pt x="385013" y="809574"/>
                  </a:lnTo>
                  <a:cubicBezTo>
                    <a:pt x="387805" y="916354"/>
                    <a:pt x="475043" y="1002197"/>
                    <a:pt x="582521" y="1002197"/>
                  </a:cubicBezTo>
                  <a:cubicBezTo>
                    <a:pt x="689999" y="1002197"/>
                    <a:pt x="777238" y="916354"/>
                    <a:pt x="780029" y="809574"/>
                  </a:cubicBezTo>
                  <a:lnTo>
                    <a:pt x="819112" y="809574"/>
                  </a:lnTo>
                  <a:cubicBezTo>
                    <a:pt x="969861" y="809574"/>
                    <a:pt x="1092227" y="687440"/>
                    <a:pt x="1092227" y="536459"/>
                  </a:cubicBezTo>
                  <a:cubicBezTo>
                    <a:pt x="1092227" y="385478"/>
                    <a:pt x="969861" y="263344"/>
                    <a:pt x="819112" y="263344"/>
                  </a:cubicBezTo>
                  <a:close/>
                  <a:moveTo>
                    <a:pt x="348024" y="624396"/>
                  </a:moveTo>
                  <a:cubicBezTo>
                    <a:pt x="332205" y="610670"/>
                    <a:pt x="312663" y="600899"/>
                    <a:pt x="291028" y="597177"/>
                  </a:cubicBezTo>
                  <a:lnTo>
                    <a:pt x="400832" y="597177"/>
                  </a:lnTo>
                  <a:cubicBezTo>
                    <a:pt x="379197" y="597177"/>
                    <a:pt x="359888" y="607879"/>
                    <a:pt x="348024" y="624396"/>
                  </a:cubicBezTo>
                  <a:close/>
                  <a:moveTo>
                    <a:pt x="361284" y="637889"/>
                  </a:moveTo>
                  <a:cubicBezTo>
                    <a:pt x="369659" y="624628"/>
                    <a:pt x="384315" y="615788"/>
                    <a:pt x="401065" y="615788"/>
                  </a:cubicBezTo>
                  <a:cubicBezTo>
                    <a:pt x="427120" y="615788"/>
                    <a:pt x="448057" y="636725"/>
                    <a:pt x="448057" y="662781"/>
                  </a:cubicBezTo>
                  <a:lnTo>
                    <a:pt x="448057" y="662781"/>
                  </a:lnTo>
                  <a:lnTo>
                    <a:pt x="448057" y="716054"/>
                  </a:lnTo>
                  <a:lnTo>
                    <a:pt x="388735" y="716054"/>
                  </a:lnTo>
                  <a:cubicBezTo>
                    <a:pt x="388735" y="716054"/>
                    <a:pt x="388735" y="714426"/>
                    <a:pt x="388735" y="713495"/>
                  </a:cubicBezTo>
                  <a:cubicBezTo>
                    <a:pt x="388735" y="684649"/>
                    <a:pt x="378267" y="658361"/>
                    <a:pt x="361284" y="637889"/>
                  </a:cubicBezTo>
                  <a:close/>
                  <a:moveTo>
                    <a:pt x="448057" y="734433"/>
                  </a:moveTo>
                  <a:lnTo>
                    <a:pt x="448057" y="847261"/>
                  </a:lnTo>
                  <a:lnTo>
                    <a:pt x="422700" y="847261"/>
                  </a:lnTo>
                  <a:lnTo>
                    <a:pt x="422700" y="774446"/>
                  </a:lnTo>
                  <a:lnTo>
                    <a:pt x="422700" y="774446"/>
                  </a:lnTo>
                  <a:cubicBezTo>
                    <a:pt x="422700" y="759092"/>
                    <a:pt x="417117" y="745134"/>
                    <a:pt x="407811" y="734433"/>
                  </a:cubicBezTo>
                  <a:lnTo>
                    <a:pt x="447825" y="734433"/>
                  </a:lnTo>
                  <a:close/>
                  <a:moveTo>
                    <a:pt x="582754" y="984284"/>
                  </a:moveTo>
                  <a:cubicBezTo>
                    <a:pt x="504821" y="984284"/>
                    <a:pt x="438752" y="934965"/>
                    <a:pt x="413627" y="865640"/>
                  </a:cubicBezTo>
                  <a:lnTo>
                    <a:pt x="751880" y="865640"/>
                  </a:lnTo>
                  <a:cubicBezTo>
                    <a:pt x="726756" y="934733"/>
                    <a:pt x="660687" y="984284"/>
                    <a:pt x="582754" y="984284"/>
                  </a:cubicBezTo>
                  <a:close/>
                  <a:moveTo>
                    <a:pt x="535761" y="847261"/>
                  </a:moveTo>
                  <a:lnTo>
                    <a:pt x="535761" y="754207"/>
                  </a:lnTo>
                  <a:cubicBezTo>
                    <a:pt x="539716" y="730478"/>
                    <a:pt x="559955" y="712565"/>
                    <a:pt x="584150" y="712565"/>
                  </a:cubicBezTo>
                  <a:cubicBezTo>
                    <a:pt x="606250" y="712565"/>
                    <a:pt x="625094" y="727919"/>
                    <a:pt x="630910" y="748856"/>
                  </a:cubicBezTo>
                  <a:lnTo>
                    <a:pt x="630910" y="847261"/>
                  </a:lnTo>
                  <a:lnTo>
                    <a:pt x="535761" y="847261"/>
                  </a:lnTo>
                  <a:close/>
                  <a:moveTo>
                    <a:pt x="742575" y="774446"/>
                  </a:moveTo>
                  <a:lnTo>
                    <a:pt x="742575" y="774446"/>
                  </a:lnTo>
                  <a:lnTo>
                    <a:pt x="742575" y="847261"/>
                  </a:lnTo>
                  <a:lnTo>
                    <a:pt x="716520" y="847261"/>
                  </a:lnTo>
                  <a:lnTo>
                    <a:pt x="716520" y="734433"/>
                  </a:lnTo>
                  <a:lnTo>
                    <a:pt x="757231" y="734433"/>
                  </a:lnTo>
                  <a:cubicBezTo>
                    <a:pt x="747926" y="745134"/>
                    <a:pt x="742575" y="759092"/>
                    <a:pt x="742575" y="774446"/>
                  </a:cubicBezTo>
                  <a:close/>
                  <a:moveTo>
                    <a:pt x="776540" y="713495"/>
                  </a:moveTo>
                  <a:cubicBezTo>
                    <a:pt x="776540" y="713495"/>
                    <a:pt x="776540" y="715124"/>
                    <a:pt x="776540" y="716054"/>
                  </a:cubicBezTo>
                  <a:lnTo>
                    <a:pt x="716520" y="716054"/>
                  </a:lnTo>
                  <a:lnTo>
                    <a:pt x="716520" y="662781"/>
                  </a:lnTo>
                  <a:lnTo>
                    <a:pt x="716520" y="662781"/>
                  </a:lnTo>
                  <a:cubicBezTo>
                    <a:pt x="716520" y="636725"/>
                    <a:pt x="737457" y="615788"/>
                    <a:pt x="763512" y="615788"/>
                  </a:cubicBezTo>
                  <a:cubicBezTo>
                    <a:pt x="780495" y="615788"/>
                    <a:pt x="795383" y="624861"/>
                    <a:pt x="803526" y="638354"/>
                  </a:cubicBezTo>
                  <a:cubicBezTo>
                    <a:pt x="786543" y="658826"/>
                    <a:pt x="776540" y="684881"/>
                    <a:pt x="776540" y="713495"/>
                  </a:cubicBezTo>
                  <a:close/>
                  <a:moveTo>
                    <a:pt x="816786" y="624861"/>
                  </a:moveTo>
                  <a:cubicBezTo>
                    <a:pt x="804921" y="608344"/>
                    <a:pt x="785613" y="597410"/>
                    <a:pt x="763745" y="597410"/>
                  </a:cubicBezTo>
                  <a:lnTo>
                    <a:pt x="874247" y="597410"/>
                  </a:lnTo>
                  <a:cubicBezTo>
                    <a:pt x="852379" y="601132"/>
                    <a:pt x="832838" y="610903"/>
                    <a:pt x="816786" y="624861"/>
                  </a:cubicBezTo>
                  <a:close/>
                  <a:moveTo>
                    <a:pt x="1027554" y="442009"/>
                  </a:moveTo>
                  <a:cubicBezTo>
                    <a:pt x="964277" y="442009"/>
                    <a:pt x="911004" y="485047"/>
                    <a:pt x="895650" y="543438"/>
                  </a:cubicBezTo>
                  <a:lnTo>
                    <a:pt x="659989" y="543438"/>
                  </a:lnTo>
                  <a:lnTo>
                    <a:pt x="659989" y="561817"/>
                  </a:lnTo>
                  <a:lnTo>
                    <a:pt x="892160" y="561817"/>
                  </a:lnTo>
                  <a:cubicBezTo>
                    <a:pt x="891462" y="567167"/>
                    <a:pt x="891230" y="572750"/>
                    <a:pt x="891230" y="578334"/>
                  </a:cubicBezTo>
                  <a:cubicBezTo>
                    <a:pt x="891230" y="578334"/>
                    <a:pt x="891230" y="578334"/>
                    <a:pt x="891230" y="578566"/>
                  </a:cubicBezTo>
                  <a:lnTo>
                    <a:pt x="659989" y="578566"/>
                  </a:lnTo>
                  <a:lnTo>
                    <a:pt x="659989" y="596945"/>
                  </a:lnTo>
                  <a:lnTo>
                    <a:pt x="763512" y="596945"/>
                  </a:lnTo>
                  <a:cubicBezTo>
                    <a:pt x="727454" y="596945"/>
                    <a:pt x="698141" y="626257"/>
                    <a:pt x="698141" y="662315"/>
                  </a:cubicBezTo>
                  <a:lnTo>
                    <a:pt x="698141" y="662315"/>
                  </a:lnTo>
                  <a:lnTo>
                    <a:pt x="698141" y="846796"/>
                  </a:lnTo>
                  <a:lnTo>
                    <a:pt x="672551" y="846796"/>
                  </a:lnTo>
                  <a:lnTo>
                    <a:pt x="672551" y="687440"/>
                  </a:lnTo>
                  <a:lnTo>
                    <a:pt x="688371" y="687440"/>
                  </a:lnTo>
                  <a:lnTo>
                    <a:pt x="688371" y="675110"/>
                  </a:lnTo>
                  <a:lnTo>
                    <a:pt x="630910" y="675110"/>
                  </a:lnTo>
                  <a:lnTo>
                    <a:pt x="630910" y="719079"/>
                  </a:lnTo>
                  <a:cubicBezTo>
                    <a:pt x="623000" y="710006"/>
                    <a:pt x="612531" y="703259"/>
                    <a:pt x="600667" y="699770"/>
                  </a:cubicBezTo>
                  <a:lnTo>
                    <a:pt x="600667" y="685812"/>
                  </a:lnTo>
                  <a:lnTo>
                    <a:pt x="607413" y="685812"/>
                  </a:lnTo>
                  <a:lnTo>
                    <a:pt x="607413" y="674878"/>
                  </a:lnTo>
                  <a:lnTo>
                    <a:pt x="558327" y="674878"/>
                  </a:lnTo>
                  <a:lnTo>
                    <a:pt x="558327" y="685812"/>
                  </a:lnTo>
                  <a:lnTo>
                    <a:pt x="565074" y="685812"/>
                  </a:lnTo>
                  <a:lnTo>
                    <a:pt x="565074" y="700468"/>
                  </a:lnTo>
                  <a:cubicBezTo>
                    <a:pt x="553674" y="704190"/>
                    <a:pt x="543671" y="711169"/>
                    <a:pt x="535994" y="720474"/>
                  </a:cubicBezTo>
                  <a:lnTo>
                    <a:pt x="535994" y="675343"/>
                  </a:lnTo>
                  <a:lnTo>
                    <a:pt x="477370" y="675343"/>
                  </a:lnTo>
                  <a:lnTo>
                    <a:pt x="477370" y="687440"/>
                  </a:lnTo>
                  <a:lnTo>
                    <a:pt x="493189" y="687440"/>
                  </a:lnTo>
                  <a:lnTo>
                    <a:pt x="493189" y="846796"/>
                  </a:lnTo>
                  <a:lnTo>
                    <a:pt x="466668" y="846796"/>
                  </a:lnTo>
                  <a:lnTo>
                    <a:pt x="466668" y="662315"/>
                  </a:lnTo>
                  <a:lnTo>
                    <a:pt x="466668" y="662315"/>
                  </a:lnTo>
                  <a:cubicBezTo>
                    <a:pt x="466668" y="626257"/>
                    <a:pt x="437356" y="596945"/>
                    <a:pt x="401298" y="596945"/>
                  </a:cubicBezTo>
                  <a:lnTo>
                    <a:pt x="505519" y="596945"/>
                  </a:lnTo>
                  <a:lnTo>
                    <a:pt x="505519" y="578566"/>
                  </a:lnTo>
                  <a:lnTo>
                    <a:pt x="274511" y="578566"/>
                  </a:lnTo>
                  <a:cubicBezTo>
                    <a:pt x="274511" y="572750"/>
                    <a:pt x="274045" y="567167"/>
                    <a:pt x="273580" y="561584"/>
                  </a:cubicBezTo>
                  <a:lnTo>
                    <a:pt x="505751" y="561584"/>
                  </a:lnTo>
                  <a:lnTo>
                    <a:pt x="505751" y="543206"/>
                  </a:lnTo>
                  <a:lnTo>
                    <a:pt x="270091" y="543206"/>
                  </a:lnTo>
                  <a:cubicBezTo>
                    <a:pt x="254504" y="484814"/>
                    <a:pt x="201463" y="441776"/>
                    <a:pt x="138186" y="441776"/>
                  </a:cubicBezTo>
                  <a:cubicBezTo>
                    <a:pt x="128881" y="441776"/>
                    <a:pt x="119575" y="442707"/>
                    <a:pt x="110735" y="444568"/>
                  </a:cubicBezTo>
                  <a:cubicBezTo>
                    <a:pt x="147491" y="350118"/>
                    <a:pt x="239150" y="283351"/>
                    <a:pt x="346395" y="283351"/>
                  </a:cubicBezTo>
                  <a:lnTo>
                    <a:pt x="403159" y="283351"/>
                  </a:lnTo>
                  <a:lnTo>
                    <a:pt x="403159" y="268230"/>
                  </a:lnTo>
                  <a:lnTo>
                    <a:pt x="403159" y="268230"/>
                  </a:lnTo>
                  <a:cubicBezTo>
                    <a:pt x="403159" y="168894"/>
                    <a:pt x="483651" y="88402"/>
                    <a:pt x="583219" y="88402"/>
                  </a:cubicBezTo>
                  <a:cubicBezTo>
                    <a:pt x="682787" y="88402"/>
                    <a:pt x="763280" y="168894"/>
                    <a:pt x="763280" y="268230"/>
                  </a:cubicBezTo>
                  <a:lnTo>
                    <a:pt x="763280" y="283351"/>
                  </a:lnTo>
                  <a:lnTo>
                    <a:pt x="820043" y="283351"/>
                  </a:lnTo>
                  <a:cubicBezTo>
                    <a:pt x="927288" y="283351"/>
                    <a:pt x="1018947" y="350350"/>
                    <a:pt x="1055703" y="444568"/>
                  </a:cubicBezTo>
                  <a:cubicBezTo>
                    <a:pt x="1046863" y="442707"/>
                    <a:pt x="1037558" y="441776"/>
                    <a:pt x="1028252" y="441776"/>
                  </a:cubicBezTo>
                  <a:close/>
                  <a:moveTo>
                    <a:pt x="566702" y="890532"/>
                  </a:moveTo>
                  <a:lnTo>
                    <a:pt x="534366" y="890532"/>
                  </a:lnTo>
                  <a:lnTo>
                    <a:pt x="526688" y="914028"/>
                  </a:lnTo>
                  <a:lnTo>
                    <a:pt x="552744" y="914028"/>
                  </a:lnTo>
                  <a:lnTo>
                    <a:pt x="551581" y="923333"/>
                  </a:lnTo>
                  <a:lnTo>
                    <a:pt x="523199" y="923333"/>
                  </a:lnTo>
                  <a:lnTo>
                    <a:pt x="519709" y="934035"/>
                  </a:lnTo>
                  <a:lnTo>
                    <a:pt x="563212" y="934035"/>
                  </a:lnTo>
                  <a:lnTo>
                    <a:pt x="566469" y="890532"/>
                  </a:lnTo>
                  <a:close/>
                  <a:moveTo>
                    <a:pt x="554140" y="905886"/>
                  </a:moveTo>
                  <a:lnTo>
                    <a:pt x="539483" y="905886"/>
                  </a:lnTo>
                  <a:lnTo>
                    <a:pt x="541577" y="897976"/>
                  </a:lnTo>
                  <a:lnTo>
                    <a:pt x="555768" y="897976"/>
                  </a:lnTo>
                  <a:cubicBezTo>
                    <a:pt x="555768" y="897976"/>
                    <a:pt x="554372" y="905886"/>
                    <a:pt x="554372" y="905886"/>
                  </a:cubicBezTo>
                  <a:close/>
                  <a:moveTo>
                    <a:pt x="660222" y="922403"/>
                  </a:moveTo>
                  <a:lnTo>
                    <a:pt x="665572" y="934035"/>
                  </a:lnTo>
                  <a:lnTo>
                    <a:pt x="681624" y="933337"/>
                  </a:lnTo>
                  <a:lnTo>
                    <a:pt x="675343" y="923333"/>
                  </a:lnTo>
                  <a:lnTo>
                    <a:pt x="682787" y="922868"/>
                  </a:lnTo>
                  <a:lnTo>
                    <a:pt x="676506" y="912167"/>
                  </a:lnTo>
                  <a:lnTo>
                    <a:pt x="667433" y="912167"/>
                  </a:lnTo>
                  <a:lnTo>
                    <a:pt x="656500" y="890532"/>
                  </a:lnTo>
                  <a:lnTo>
                    <a:pt x="645333" y="890532"/>
                  </a:lnTo>
                  <a:lnTo>
                    <a:pt x="633934" y="911004"/>
                  </a:lnTo>
                  <a:lnTo>
                    <a:pt x="638121" y="922635"/>
                  </a:lnTo>
                  <a:lnTo>
                    <a:pt x="659989" y="922635"/>
                  </a:lnTo>
                  <a:close/>
                  <a:moveTo>
                    <a:pt x="650916" y="901931"/>
                  </a:moveTo>
                  <a:lnTo>
                    <a:pt x="655336" y="911702"/>
                  </a:lnTo>
                  <a:lnTo>
                    <a:pt x="646031" y="911702"/>
                  </a:lnTo>
                  <a:lnTo>
                    <a:pt x="650916" y="901931"/>
                  </a:lnTo>
                  <a:close/>
                  <a:moveTo>
                    <a:pt x="516685" y="890299"/>
                  </a:moveTo>
                  <a:lnTo>
                    <a:pt x="504123" y="890299"/>
                  </a:lnTo>
                  <a:lnTo>
                    <a:pt x="484349" y="933802"/>
                  </a:lnTo>
                  <a:lnTo>
                    <a:pt x="501796" y="933802"/>
                  </a:lnTo>
                  <a:lnTo>
                    <a:pt x="516685" y="890299"/>
                  </a:lnTo>
                  <a:close/>
                  <a:moveTo>
                    <a:pt x="580427" y="933802"/>
                  </a:moveTo>
                  <a:lnTo>
                    <a:pt x="624628" y="933802"/>
                  </a:lnTo>
                  <a:lnTo>
                    <a:pt x="621837" y="922635"/>
                  </a:lnTo>
                  <a:lnTo>
                    <a:pt x="604389" y="922635"/>
                  </a:lnTo>
                  <a:lnTo>
                    <a:pt x="618115" y="910306"/>
                  </a:lnTo>
                  <a:lnTo>
                    <a:pt x="613462" y="890299"/>
                  </a:lnTo>
                  <a:lnTo>
                    <a:pt x="580660" y="890299"/>
                  </a:lnTo>
                  <a:lnTo>
                    <a:pt x="580660" y="907049"/>
                  </a:lnTo>
                  <a:cubicBezTo>
                    <a:pt x="580660" y="907049"/>
                    <a:pt x="592990" y="907049"/>
                    <a:pt x="592990" y="907049"/>
                  </a:cubicBezTo>
                  <a:lnTo>
                    <a:pt x="591827" y="900302"/>
                  </a:lnTo>
                  <a:lnTo>
                    <a:pt x="603691" y="900302"/>
                  </a:lnTo>
                  <a:lnTo>
                    <a:pt x="604389" y="907747"/>
                  </a:lnTo>
                  <a:lnTo>
                    <a:pt x="580660" y="922170"/>
                  </a:lnTo>
                  <a:lnTo>
                    <a:pt x="580195" y="933802"/>
                  </a:lnTo>
                  <a:close/>
                </a:path>
              </a:pathLst>
            </a:custGeom>
            <a:grpFill/>
            <a:ln w="23259" cap="flat">
              <a:noFill/>
              <a:prstDash val="solid"/>
              <a:miter/>
            </a:ln>
          </p:spPr>
          <p:txBody>
            <a:bodyPr rtlCol="0" anchor="ctr"/>
            <a:lstStyle/>
            <a:p>
              <a:endParaRPr lang="zh-CN" altLang="en-US"/>
            </a:p>
          </p:txBody>
        </p:sp>
      </p:grpSp>
      <p:sp>
        <p:nvSpPr>
          <p:cNvPr id="51" name="文本框 50"/>
          <p:cNvSpPr txBox="1"/>
          <p:nvPr/>
        </p:nvSpPr>
        <p:spPr>
          <a:xfrm>
            <a:off x="5793933" y="2637603"/>
            <a:ext cx="4416594" cy="1569660"/>
          </a:xfrm>
          <a:prstGeom prst="rect">
            <a:avLst/>
          </a:prstGeom>
          <a:noFill/>
        </p:spPr>
        <p:txBody>
          <a:bodyPr wrap="none" rtlCol="0">
            <a:spAutoFit/>
          </a:bodyPr>
          <a:lstStyle/>
          <a:p>
            <a:r>
              <a:rPr lang="zh-CN" altLang="en-US" sz="3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中山大学</a:t>
            </a:r>
            <a:endParaRPr lang="en-US" altLang="zh-CN" sz="3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a:p>
            <a:r>
              <a:rPr lang="zh-CN" altLang="en-US" sz="60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幻灯片模板</a:t>
            </a:r>
            <a:endParaRPr lang="zh-CN" altLang="en-US" sz="60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p:txBody>
      </p:sp>
      <p:sp>
        <p:nvSpPr>
          <p:cNvPr id="147" name="文本框 146"/>
          <p:cNvSpPr txBox="1"/>
          <p:nvPr/>
        </p:nvSpPr>
        <p:spPr>
          <a:xfrm>
            <a:off x="5792097" y="4385734"/>
            <a:ext cx="3130985" cy="461665"/>
          </a:xfrm>
          <a:prstGeom prst="rect">
            <a:avLst/>
          </a:prstGeom>
          <a:noFill/>
          <a:effectLst/>
        </p:spPr>
        <p:txBody>
          <a:bodyPr wrap="none" rtlCol="0">
            <a:spAutoFit/>
          </a:bodyPr>
          <a:lstStyle/>
          <a:p>
            <a:r>
              <a:rPr lang="zh-CN" altLang="en-US"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爱学习的麦昆昆  呈献</a:t>
            </a:r>
            <a:endParaRPr lang="zh-CN" altLang="en-US"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p:txBody>
      </p:sp>
      <p:sp>
        <p:nvSpPr>
          <p:cNvPr id="152" name="文本框 151"/>
          <p:cNvSpPr txBox="1"/>
          <p:nvPr/>
        </p:nvSpPr>
        <p:spPr>
          <a:xfrm>
            <a:off x="7999692" y="488125"/>
            <a:ext cx="3422732" cy="369332"/>
          </a:xfrm>
          <a:prstGeom prst="rect">
            <a:avLst/>
          </a:prstGeom>
          <a:noFill/>
        </p:spPr>
        <p:txBody>
          <a:bodyPr wrap="none" rtlCol="0">
            <a:spAutoFit/>
          </a:bodyPr>
          <a:lstStyle/>
          <a:p>
            <a:pPr algn="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博学</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审问</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慎思</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明辨</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笃行</a:t>
            </a:r>
            <a:endPar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矩形: 圆角 11"/>
          <p:cNvSpPr/>
          <p:nvPr/>
        </p:nvSpPr>
        <p:spPr>
          <a:xfrm>
            <a:off x="1470182" y="1285272"/>
            <a:ext cx="9250435" cy="5196600"/>
          </a:xfrm>
          <a:prstGeom prst="roundRect">
            <a:avLst>
              <a:gd name="adj" fmla="val 7667"/>
            </a:avLst>
          </a:prstGeom>
          <a:blipFill>
            <a:blip r:embed="rId3"/>
            <a:stretch>
              <a:fillRect/>
            </a:stretch>
          </a:blipFill>
          <a:ln>
            <a:noFill/>
          </a:ln>
          <a:effectLst>
            <a:outerShdw blurRad="101600" dir="5400000" algn="ctr" rotWithShape="0">
              <a:schemeClr val="accent4">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顶角 12"/>
          <p:cNvSpPr/>
          <p:nvPr/>
        </p:nvSpPr>
        <p:spPr>
          <a:xfrm>
            <a:off x="2800992" y="5942817"/>
            <a:ext cx="6590010" cy="539055"/>
          </a:xfrm>
          <a:prstGeom prst="round2SameRect">
            <a:avLst>
              <a:gd name="adj1" fmla="val 44225"/>
              <a:gd name="adj2" fmla="val 0"/>
            </a:avLst>
          </a:prstGeom>
          <a:gradFill flip="none" rotWithShape="1">
            <a:gsLst>
              <a:gs pos="0">
                <a:srgbClr val="FDF5F5">
                  <a:alpha val="70000"/>
                </a:srgbClr>
              </a:gs>
              <a:gs pos="100000">
                <a:schemeClr val="accent4">
                  <a:lumMod val="20000"/>
                  <a:lumOff val="80000"/>
                </a:schemeClr>
              </a:gs>
            </a:gsLst>
            <a:lin ang="5400000" scaled="1"/>
            <a:tileRect/>
          </a:gradFill>
          <a:ln w="22225">
            <a:gradFill>
              <a:gsLst>
                <a:gs pos="0">
                  <a:srgbClr val="A00000">
                    <a:alpha val="4000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输入图片标题或简要描述图片所展现的内容</a:t>
            </a:r>
            <a:endParaRPr lang="en-US" altLang="zh-CN"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srcRect/>
          <a:stretch>
            <a:fillRect/>
          </a:stretch>
        </p:blipFill>
        <p:spPr>
          <a:xfrm>
            <a:off x="6277457" y="0"/>
            <a:ext cx="5914542" cy="6858000"/>
          </a:xfrm>
          <a:custGeom>
            <a:avLst/>
            <a:gdLst>
              <a:gd name="connsiteX0" fmla="*/ 1264176 w 5914542"/>
              <a:gd name="connsiteY0" fmla="*/ 0 h 6858000"/>
              <a:gd name="connsiteX1" fmla="*/ 5914542 w 5914542"/>
              <a:gd name="connsiteY1" fmla="*/ 0 h 6858000"/>
              <a:gd name="connsiteX2" fmla="*/ 5914542 w 5914542"/>
              <a:gd name="connsiteY2" fmla="*/ 6858000 h 6858000"/>
              <a:gd name="connsiteX3" fmla="*/ 1264176 w 5914542"/>
              <a:gd name="connsiteY3" fmla="*/ 6858000 h 6858000"/>
              <a:gd name="connsiteX4" fmla="*/ 1261029 w 5914542"/>
              <a:gd name="connsiteY4" fmla="*/ 6854278 h 6858000"/>
              <a:gd name="connsiteX5" fmla="*/ 0 w 5914542"/>
              <a:gd name="connsiteY5" fmla="*/ 3429000 h 6858000"/>
              <a:gd name="connsiteX6" fmla="*/ 1261029 w 5914542"/>
              <a:gd name="connsiteY6" fmla="*/ 37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4542" h="6858000">
                <a:moveTo>
                  <a:pt x="1264176" y="0"/>
                </a:moveTo>
                <a:lnTo>
                  <a:pt x="5914542" y="0"/>
                </a:lnTo>
                <a:lnTo>
                  <a:pt x="5914542" y="6858000"/>
                </a:lnTo>
                <a:lnTo>
                  <a:pt x="1264176" y="6858000"/>
                </a:lnTo>
                <a:lnTo>
                  <a:pt x="1261029" y="6854278"/>
                </a:lnTo>
                <a:cubicBezTo>
                  <a:pt x="460812" y="5855521"/>
                  <a:pt x="0" y="4683072"/>
                  <a:pt x="0" y="3429000"/>
                </a:cubicBezTo>
                <a:cubicBezTo>
                  <a:pt x="0" y="2174929"/>
                  <a:pt x="460812" y="1002479"/>
                  <a:pt x="1261029" y="3723"/>
                </a:cubicBezTo>
                <a:close/>
              </a:path>
            </a:pathLst>
          </a:custGeom>
        </p:spPr>
      </p:pic>
      <p:pic>
        <p:nvPicPr>
          <p:cNvPr id="15" name="图形 14"/>
          <p:cNvPicPr/>
          <p:nvPr/>
        </p:nvPicPr>
        <p:blipFill>
          <a:blip r:embed="rId2" cstate="print">
            <a:extLst>
              <a:ext uri="{96DAC541-7B7A-43D3-8B79-37D633B846F1}">
                <asvg:svgBlip xmlns:asvg="http://schemas.microsoft.com/office/drawing/2016/SVG/main" r:embed="rId3"/>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第三部分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4031873" cy="1015663"/>
          </a:xfrm>
          <a:prstGeom prst="rect">
            <a:avLst/>
          </a:prstGeom>
          <a:noFill/>
        </p:spPr>
        <p:txBody>
          <a:bodyPr wrap="none" rtlCol="0">
            <a:spAutoFit/>
          </a:bodyPr>
          <a:lstStyle/>
          <a:p>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请输入标题</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813374" y="3950654"/>
            <a:ext cx="4220639" cy="129009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在此输入关键词、要点或辅助信息</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辅助信息不宜过长 建议不要超过</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50</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字</a:t>
            </a: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要点和关键词可以分行分点</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椭圆 63"/>
          <p:cNvSpPr/>
          <p:nvPr/>
        </p:nvSpPr>
        <p:spPr>
          <a:xfrm>
            <a:off x="5158494" y="5255703"/>
            <a:ext cx="1873810" cy="1873810"/>
          </a:xfrm>
          <a:prstGeom prst="ellipse">
            <a:avLst/>
          </a:prstGeom>
          <a:gradFill flip="none" rotWithShape="1">
            <a:gsLst>
              <a:gs pos="0">
                <a:schemeClr val="accent4">
                  <a:lumMod val="20000"/>
                  <a:lumOff val="80000"/>
                </a:schemeClr>
              </a:gs>
              <a:gs pos="54000">
                <a:srgbClr val="FD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descr="有钟表的建筑&#10;&#10;描述已自动生成"/>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10000"/>
                    </a14:imgEffect>
                    <a14:imgEffect>
                      <a14:colorTemperature colorTemp="5300"/>
                    </a14:imgEffect>
                  </a14:imgLayer>
                </a14:imgProps>
              </a:ext>
            </a:extLst>
          </a:blip>
          <a:srcRect l="13968" r="5807"/>
          <a:stretch>
            <a:fillRect/>
          </a:stretch>
        </p:blipFill>
        <p:spPr>
          <a:xfrm flipH="1">
            <a:off x="5158493" y="4081381"/>
            <a:ext cx="1873810" cy="2967793"/>
          </a:xfrm>
          <a:custGeom>
            <a:avLst/>
            <a:gdLst>
              <a:gd name="connsiteX0" fmla="*/ 1643765 w 1873810"/>
              <a:gd name="connsiteY0" fmla="*/ 0 h 2967793"/>
              <a:gd name="connsiteX1" fmla="*/ 225104 w 1873810"/>
              <a:gd name="connsiteY1" fmla="*/ 0 h 2967793"/>
              <a:gd name="connsiteX2" fmla="*/ 225104 w 1873810"/>
              <a:gd name="connsiteY2" fmla="*/ 1508499 h 2967793"/>
              <a:gd name="connsiteX3" fmla="*/ 160008 w 1873810"/>
              <a:gd name="connsiteY3" fmla="*/ 1587395 h 2967793"/>
              <a:gd name="connsiteX4" fmla="*/ 0 w 1873810"/>
              <a:gd name="connsiteY4" fmla="*/ 2111227 h 2967793"/>
              <a:gd name="connsiteX5" fmla="*/ 413073 w 1873810"/>
              <a:gd name="connsiteY5" fmla="*/ 2888124 h 2967793"/>
              <a:gd name="connsiteX6" fmla="*/ 559853 w 1873810"/>
              <a:gd name="connsiteY6" fmla="*/ 2967793 h 2967793"/>
              <a:gd name="connsiteX7" fmla="*/ 1313957 w 1873810"/>
              <a:gd name="connsiteY7" fmla="*/ 2967793 h 2967793"/>
              <a:gd name="connsiteX8" fmla="*/ 1460738 w 1873810"/>
              <a:gd name="connsiteY8" fmla="*/ 2888124 h 2967793"/>
              <a:gd name="connsiteX9" fmla="*/ 1873810 w 1873810"/>
              <a:gd name="connsiteY9" fmla="*/ 2111227 h 2967793"/>
              <a:gd name="connsiteX10" fmla="*/ 1713801 w 1873810"/>
              <a:gd name="connsiteY10" fmla="*/ 1587395 h 2967793"/>
              <a:gd name="connsiteX11" fmla="*/ 1643765 w 1873810"/>
              <a:gd name="connsiteY11" fmla="*/ 1502510 h 296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3810" h="2967793">
                <a:moveTo>
                  <a:pt x="1643765" y="0"/>
                </a:moveTo>
                <a:lnTo>
                  <a:pt x="225104" y="0"/>
                </a:lnTo>
                <a:lnTo>
                  <a:pt x="225104" y="1508499"/>
                </a:lnTo>
                <a:lnTo>
                  <a:pt x="160008" y="1587395"/>
                </a:lnTo>
                <a:cubicBezTo>
                  <a:pt x="58987" y="1736926"/>
                  <a:pt x="0" y="1917188"/>
                  <a:pt x="0" y="2111227"/>
                </a:cubicBezTo>
                <a:cubicBezTo>
                  <a:pt x="0" y="2434626"/>
                  <a:pt x="163855" y="2719755"/>
                  <a:pt x="413073" y="2888124"/>
                </a:cubicBezTo>
                <a:lnTo>
                  <a:pt x="559853" y="2967793"/>
                </a:lnTo>
                <a:lnTo>
                  <a:pt x="1313957" y="2967793"/>
                </a:lnTo>
                <a:lnTo>
                  <a:pt x="1460738" y="2888124"/>
                </a:lnTo>
                <a:cubicBezTo>
                  <a:pt x="1709956" y="2719755"/>
                  <a:pt x="1873810" y="2434626"/>
                  <a:pt x="1873810" y="2111227"/>
                </a:cubicBezTo>
                <a:cubicBezTo>
                  <a:pt x="1873810" y="1917188"/>
                  <a:pt x="1814823" y="1736926"/>
                  <a:pt x="1713801" y="1587395"/>
                </a:cubicBezTo>
                <a:lnTo>
                  <a:pt x="1643765" y="1502510"/>
                </a:lnTo>
                <a:close/>
              </a:path>
            </a:pathLst>
          </a:custGeom>
        </p:spPr>
      </p:pic>
      <p:pic>
        <p:nvPicPr>
          <p:cNvPr id="4" name="图形 3"/>
          <p:cNvPicPr>
            <a:picLocks noGrp="1" noRot="1" noChangeAspect="1" noMove="1" noResize="1" noEditPoints="1" noAdjustHandles="1" noChangeArrowheads="1" noChangeShapeType="1" noCrop="1"/>
          </p:cNvPicPr>
          <p:nvPr/>
        </p:nvPicPr>
        <p:blipFill>
          <a:blip r:embed="rId3" cstate="print">
            <a:extLst>
              <a:ext uri="{96DAC541-7B7A-43D3-8B79-37D633B846F1}">
                <asvg:svgBlip xmlns:asvg="http://schemas.microsoft.com/office/drawing/2016/SVG/main" r:embed="rId4"/>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p:nvPr/>
        </p:nvSpPr>
        <p:spPr>
          <a:xfrm>
            <a:off x="-1" y="5475130"/>
            <a:ext cx="5222830" cy="113485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p:nvPr/>
        </p:nvSpPr>
        <p:spPr>
          <a:xfrm>
            <a:off x="6969165" y="5475130"/>
            <a:ext cx="5222834" cy="113485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椭圆 4"/>
          <p:cNvSpPr>
            <a:spLocks noGrp="1" noRot="1" noMove="1" noResize="1" noEditPoints="1" noAdjustHandles="1" noChangeArrowheads="1" noChangeShapeType="1"/>
          </p:cNvSpPr>
          <p:nvPr/>
        </p:nvSpPr>
        <p:spPr>
          <a:xfrm>
            <a:off x="946828" y="1669925"/>
            <a:ext cx="10298344" cy="10375233"/>
          </a:xfrm>
          <a:prstGeom prst="ellipse">
            <a:avLst/>
          </a:prstGeom>
          <a:noFill/>
          <a:ln w="254000">
            <a:solidFill>
              <a:schemeClr val="accent4">
                <a:lumMod val="60000"/>
                <a:lumOff val="40000"/>
                <a:alpha val="6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13" name="组合 12"/>
          <p:cNvGrpSpPr/>
          <p:nvPr/>
        </p:nvGrpSpPr>
        <p:grpSpPr>
          <a:xfrm>
            <a:off x="3356250" y="1537808"/>
            <a:ext cx="2295432" cy="1924192"/>
            <a:chOff x="4912292" y="1249428"/>
            <a:chExt cx="2295432" cy="1924192"/>
          </a:xfrm>
        </p:grpSpPr>
        <p:sp>
          <p:nvSpPr>
            <p:cNvPr id="29" name="椭圆 28"/>
            <p:cNvSpPr/>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42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02</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30" name="组合 29"/>
            <p:cNvGrpSpPr/>
            <p:nvPr/>
          </p:nvGrpSpPr>
          <p:grpSpPr>
            <a:xfrm>
              <a:off x="4912292" y="2151866"/>
              <a:ext cx="2295432" cy="1021754"/>
              <a:chOff x="1169192" y="4874233"/>
              <a:chExt cx="2295432" cy="1021754"/>
            </a:xfrm>
          </p:grpSpPr>
          <p:sp>
            <p:nvSpPr>
              <p:cNvPr id="31" name="矩形 30"/>
              <p:cNvSpPr/>
              <p:nvPr/>
            </p:nvSpPr>
            <p:spPr>
              <a:xfrm>
                <a:off x="1169192" y="5308326"/>
                <a:ext cx="2295432" cy="58766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请在此输入简短的描述</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请在此输入简短的描述</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32" name="文本框 25"/>
              <p:cNvSpPr txBox="1"/>
              <p:nvPr/>
            </p:nvSpPr>
            <p:spPr>
              <a:xfrm>
                <a:off x="1386959" y="4874233"/>
                <a:ext cx="185989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A00000"/>
                    </a:solidFill>
                    <a:latin typeface="思源宋体 CN Heavy" panose="02020900000000000000" pitchFamily="18" charset="-122"/>
                    <a:ea typeface="思源宋体 CN Heavy" panose="02020900000000000000" pitchFamily="18" charset="-122"/>
                    <a:sym typeface="Arial" panose="020B0604020202020204" pitchFamily="34" charset="0"/>
                  </a:rPr>
                  <a:t>输入关键词</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grpSp>
        <p:nvGrpSpPr>
          <p:cNvPr id="42" name="组合 41"/>
          <p:cNvGrpSpPr/>
          <p:nvPr/>
        </p:nvGrpSpPr>
        <p:grpSpPr>
          <a:xfrm>
            <a:off x="6540320" y="1531922"/>
            <a:ext cx="2295432" cy="1924192"/>
            <a:chOff x="4912292" y="1249428"/>
            <a:chExt cx="2295432" cy="1924192"/>
          </a:xfrm>
        </p:grpSpPr>
        <p:sp>
          <p:nvSpPr>
            <p:cNvPr id="43" name="椭圆 42"/>
            <p:cNvSpPr/>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66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03</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46" name="组合 45"/>
            <p:cNvGrpSpPr/>
            <p:nvPr/>
          </p:nvGrpSpPr>
          <p:grpSpPr>
            <a:xfrm>
              <a:off x="4912292" y="2151866"/>
              <a:ext cx="2295432" cy="1021754"/>
              <a:chOff x="1169192" y="4874233"/>
              <a:chExt cx="2295432" cy="1021754"/>
            </a:xfrm>
          </p:grpSpPr>
          <p:sp>
            <p:nvSpPr>
              <p:cNvPr id="47" name="矩形 46"/>
              <p:cNvSpPr/>
              <p:nvPr/>
            </p:nvSpPr>
            <p:spPr>
              <a:xfrm>
                <a:off x="1169192" y="5308326"/>
                <a:ext cx="2295432" cy="58766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请在此输入简短的描述</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请在此输入简短的描述</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48" name="文本框 25"/>
              <p:cNvSpPr txBox="1"/>
              <p:nvPr/>
            </p:nvSpPr>
            <p:spPr>
              <a:xfrm>
                <a:off x="1386959" y="4874233"/>
                <a:ext cx="185989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A00000"/>
                    </a:solidFill>
                    <a:latin typeface="思源宋体 CN Heavy" panose="02020900000000000000" pitchFamily="18" charset="-122"/>
                    <a:ea typeface="思源宋体 CN Heavy" panose="02020900000000000000" pitchFamily="18" charset="-122"/>
                    <a:sym typeface="Arial" panose="020B0604020202020204" pitchFamily="34" charset="0"/>
                  </a:rPr>
                  <a:t>输入关键词</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grpSp>
        <p:nvGrpSpPr>
          <p:cNvPr id="49" name="组合 48"/>
          <p:cNvGrpSpPr/>
          <p:nvPr/>
        </p:nvGrpSpPr>
        <p:grpSpPr>
          <a:xfrm>
            <a:off x="683685" y="3550938"/>
            <a:ext cx="2295432" cy="1924192"/>
            <a:chOff x="4912292" y="1249428"/>
            <a:chExt cx="2295432" cy="1924192"/>
          </a:xfrm>
        </p:grpSpPr>
        <p:sp>
          <p:nvSpPr>
            <p:cNvPr id="50" name="椭圆 49"/>
            <p:cNvSpPr/>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18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01</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51" name="组合 50"/>
            <p:cNvGrpSpPr/>
            <p:nvPr/>
          </p:nvGrpSpPr>
          <p:grpSpPr>
            <a:xfrm>
              <a:off x="4912292" y="2151866"/>
              <a:ext cx="2295432" cy="1021754"/>
              <a:chOff x="1169192" y="4874233"/>
              <a:chExt cx="2295432" cy="1021754"/>
            </a:xfrm>
          </p:grpSpPr>
          <p:sp>
            <p:nvSpPr>
              <p:cNvPr id="52" name="矩形 51"/>
              <p:cNvSpPr/>
              <p:nvPr/>
            </p:nvSpPr>
            <p:spPr>
              <a:xfrm>
                <a:off x="1169192" y="5308326"/>
                <a:ext cx="2295432" cy="58766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请在此输入简短的描述</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请在此输入简短的描述</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3" name="文本框 25"/>
              <p:cNvSpPr txBox="1"/>
              <p:nvPr/>
            </p:nvSpPr>
            <p:spPr>
              <a:xfrm>
                <a:off x="1386959" y="4874233"/>
                <a:ext cx="185989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A00000"/>
                    </a:solidFill>
                    <a:latin typeface="思源宋体 CN Heavy" panose="02020900000000000000" pitchFamily="18" charset="-122"/>
                    <a:ea typeface="思源宋体 CN Heavy" panose="02020900000000000000" pitchFamily="18" charset="-122"/>
                    <a:sym typeface="Arial" panose="020B0604020202020204" pitchFamily="34" charset="0"/>
                  </a:rPr>
                  <a:t>输入关键词</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grpSp>
        <p:nvGrpSpPr>
          <p:cNvPr id="54" name="组合 53"/>
          <p:cNvGrpSpPr/>
          <p:nvPr/>
        </p:nvGrpSpPr>
        <p:grpSpPr>
          <a:xfrm>
            <a:off x="9212883" y="3550938"/>
            <a:ext cx="2295432" cy="1924192"/>
            <a:chOff x="4912292" y="1249428"/>
            <a:chExt cx="2295432" cy="1924192"/>
          </a:xfrm>
        </p:grpSpPr>
        <p:sp>
          <p:nvSpPr>
            <p:cNvPr id="55" name="椭圆 54"/>
            <p:cNvSpPr/>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72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04</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56" name="组合 55"/>
            <p:cNvGrpSpPr/>
            <p:nvPr/>
          </p:nvGrpSpPr>
          <p:grpSpPr>
            <a:xfrm>
              <a:off x="4912292" y="2151866"/>
              <a:ext cx="2295432" cy="1021754"/>
              <a:chOff x="1169192" y="4874233"/>
              <a:chExt cx="2295432" cy="1021754"/>
            </a:xfrm>
          </p:grpSpPr>
          <p:sp>
            <p:nvSpPr>
              <p:cNvPr id="57" name="矩形 56"/>
              <p:cNvSpPr/>
              <p:nvPr/>
            </p:nvSpPr>
            <p:spPr>
              <a:xfrm>
                <a:off x="1169192" y="5308326"/>
                <a:ext cx="2295432" cy="58766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请在此输入简短的描述</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请在此输入简短的描述</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8" name="文本框 25"/>
              <p:cNvSpPr txBox="1"/>
              <p:nvPr/>
            </p:nvSpPr>
            <p:spPr>
              <a:xfrm>
                <a:off x="1386959" y="4874233"/>
                <a:ext cx="185989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A00000"/>
                    </a:solidFill>
                    <a:latin typeface="思源宋体 CN Heavy" panose="02020900000000000000" pitchFamily="18" charset="-122"/>
                    <a:ea typeface="思源宋体 CN Heavy" panose="02020900000000000000" pitchFamily="18" charset="-122"/>
                    <a:sym typeface="Arial" panose="020B0604020202020204" pitchFamily="34" charset="0"/>
                  </a:rPr>
                  <a:t>输入关键词</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3" name="矩形: 圆角 12"/>
          <p:cNvSpPr/>
          <p:nvPr/>
        </p:nvSpPr>
        <p:spPr>
          <a:xfrm>
            <a:off x="898800" y="1536148"/>
            <a:ext cx="3207403" cy="1804295"/>
          </a:xfrm>
          <a:prstGeom prst="roundRect">
            <a:avLst/>
          </a:prstGeom>
          <a:blipFill>
            <a:blip r:embed="rId4" cstate="screen"/>
            <a:stretch>
              <a:fillRect/>
            </a:stretch>
          </a:blipFill>
          <a:ln>
            <a:noFill/>
          </a:ln>
          <a:effectLst>
            <a:outerShdw blurRad="50800" dir="5400000" algn="ctr" rotWithShape="0">
              <a:srgbClr val="C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4491697" y="1536147"/>
            <a:ext cx="3207403" cy="1804295"/>
          </a:xfrm>
          <a:prstGeom prst="roundRect">
            <a:avLst/>
          </a:prstGeom>
          <a:blipFill>
            <a:blip r:embed="rId5" cstate="screen"/>
            <a:stretch>
              <a:fillRect/>
            </a:stretch>
          </a:blipFill>
          <a:ln>
            <a:noFill/>
          </a:ln>
          <a:effectLst>
            <a:outerShdw blurRad="50800" dir="5400000" algn="ctr" rotWithShape="0">
              <a:srgbClr val="FFC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8084594" y="1536146"/>
            <a:ext cx="3207403" cy="1804295"/>
          </a:xfrm>
          <a:prstGeom prst="roundRect">
            <a:avLst/>
          </a:prstGeom>
          <a:blipFill>
            <a:blip r:embed="rId6" cstate="screen"/>
            <a:stretch>
              <a:fillRect/>
            </a:stretch>
          </a:blipFill>
          <a:ln>
            <a:noFill/>
          </a:ln>
          <a:effectLst>
            <a:outerShdw blurRad="50800" dir="5400000" algn="ctr" rotWithShape="0">
              <a:srgbClr val="C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2611414" y="3628119"/>
            <a:ext cx="3207403" cy="1804295"/>
          </a:xfrm>
          <a:prstGeom prst="roundRect">
            <a:avLst/>
          </a:prstGeom>
          <a:blipFill>
            <a:blip r:embed="rId7" cstate="screen">
              <a:extLst>
                <a:ext uri="{BEBA8EAE-BF5A-486C-A8C5-ECC9F3942E4B}">
                  <a14:imgProps xmlns:a14="http://schemas.microsoft.com/office/drawing/2010/main">
                    <a14:imgLayer r:embed="rId8">
                      <a14:imgEffect>
                        <a14:brightnessContrast bright="20000"/>
                      </a14:imgEffect>
                      <a14:imgEffect>
                        <a14:colorTemperature colorTemp="4700"/>
                      </a14:imgEffect>
                      <a14:imgEffect>
                        <a14:saturation sat="120000"/>
                      </a14:imgEffect>
                    </a14:imgLayer>
                  </a14:imgProps>
                </a:ext>
              </a:extLst>
            </a:blip>
            <a:stretch>
              <a:fillRect/>
            </a:stretch>
          </a:blipFill>
          <a:ln>
            <a:noFill/>
          </a:ln>
          <a:effectLst>
            <a:outerShdw blurRad="50800" dir="5400000" algn="ctr" rotWithShape="0">
              <a:srgbClr val="C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6373179" y="3628119"/>
            <a:ext cx="3207403" cy="1804295"/>
          </a:xfrm>
          <a:prstGeom prst="roundRect">
            <a:avLst/>
          </a:prstGeom>
          <a:blipFill>
            <a:blip r:embed="rId9" cstate="print"/>
            <a:stretch>
              <a:fillRect/>
            </a:stretch>
          </a:blipFill>
          <a:ln>
            <a:noFill/>
          </a:ln>
          <a:effectLst>
            <a:outerShdw blurRad="50800" dir="5400000" algn="ctr" rotWithShape="0">
              <a:srgbClr val="C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291328" y="4343028"/>
            <a:ext cx="943278" cy="374476"/>
            <a:chOff x="1537089" y="4532303"/>
            <a:chExt cx="620114" cy="246182"/>
          </a:xfrm>
          <a:solidFill>
            <a:schemeClr val="accent4">
              <a:lumMod val="60000"/>
              <a:lumOff val="40000"/>
            </a:schemeClr>
          </a:solidFill>
        </p:grpSpPr>
        <p:sp>
          <p:nvSpPr>
            <p:cNvPr id="22" name="箭头: V 形 21"/>
            <p:cNvSpPr/>
            <p:nvPr/>
          </p:nvSpPr>
          <p:spPr>
            <a:xfrm flipV="1">
              <a:off x="1956901" y="4532304"/>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3" name="箭头: V 形 22"/>
            <p:cNvSpPr/>
            <p:nvPr/>
          </p:nvSpPr>
          <p:spPr>
            <a:xfrm flipV="1">
              <a:off x="1746995"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4" name="箭头: V 形 23"/>
            <p:cNvSpPr/>
            <p:nvPr/>
          </p:nvSpPr>
          <p:spPr>
            <a:xfrm flipV="1">
              <a:off x="1537089"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30" name="组合 29"/>
          <p:cNvGrpSpPr/>
          <p:nvPr/>
        </p:nvGrpSpPr>
        <p:grpSpPr>
          <a:xfrm flipH="1">
            <a:off x="9957394" y="4343028"/>
            <a:ext cx="943278" cy="374476"/>
            <a:chOff x="1537089" y="4532303"/>
            <a:chExt cx="620114" cy="246182"/>
          </a:xfrm>
          <a:solidFill>
            <a:schemeClr val="accent4">
              <a:lumMod val="60000"/>
              <a:lumOff val="40000"/>
            </a:schemeClr>
          </a:solidFill>
        </p:grpSpPr>
        <p:sp>
          <p:nvSpPr>
            <p:cNvPr id="31" name="箭头: V 形 30"/>
            <p:cNvSpPr/>
            <p:nvPr/>
          </p:nvSpPr>
          <p:spPr>
            <a:xfrm flipV="1">
              <a:off x="1956901" y="4532304"/>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2" name="箭头: V 形 31"/>
            <p:cNvSpPr/>
            <p:nvPr/>
          </p:nvSpPr>
          <p:spPr>
            <a:xfrm flipV="1">
              <a:off x="1746995"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3" name="箭头: V 形 32"/>
            <p:cNvSpPr/>
            <p:nvPr/>
          </p:nvSpPr>
          <p:spPr>
            <a:xfrm flipV="1">
              <a:off x="1537089"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2" cstate="print">
            <a:extLst>
              <a:ext uri="{96DAC541-7B7A-43D3-8B79-37D633B846F1}">
                <asvg:svgBlip xmlns:asvg="http://schemas.microsoft.com/office/drawing/2016/SVG/main" r:embed="rId3"/>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一些文字和图案&#10;&#10;中度可信度描述已自动生成"/>
          <p:cNvPicPr>
            <a:picLocks noChangeAspect="1"/>
          </p:cNvPicPr>
          <p:nvPr/>
        </p:nvPicPr>
        <p:blipFill>
          <a:blip r:embed="rId4"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5" name="矩形: 圆角 4"/>
          <p:cNvSpPr/>
          <p:nvPr/>
        </p:nvSpPr>
        <p:spPr>
          <a:xfrm>
            <a:off x="898800" y="1713801"/>
            <a:ext cx="5451892" cy="3730714"/>
          </a:xfrm>
          <a:prstGeom prst="roundRect">
            <a:avLst>
              <a:gd name="adj" fmla="val 9728"/>
            </a:avLst>
          </a:prstGeom>
          <a:gradFill>
            <a:gsLst>
              <a:gs pos="0">
                <a:schemeClr val="accent4">
                  <a:lumMod val="10000"/>
                  <a:lumOff val="90000"/>
                </a:schemeClr>
              </a:gs>
              <a:gs pos="95000">
                <a:srgbClr val="FFC000">
                  <a:alpha val="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7" name="矩形: 圆角 6"/>
          <p:cNvSpPr/>
          <p:nvPr/>
        </p:nvSpPr>
        <p:spPr>
          <a:xfrm>
            <a:off x="6833569" y="1713801"/>
            <a:ext cx="4458431" cy="3730708"/>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grpSp>
        <p:nvGrpSpPr>
          <p:cNvPr id="26" name="组合 25"/>
          <p:cNvGrpSpPr/>
          <p:nvPr/>
        </p:nvGrpSpPr>
        <p:grpSpPr>
          <a:xfrm>
            <a:off x="7518986" y="1931657"/>
            <a:ext cx="3087595" cy="1507738"/>
            <a:chOff x="7518986" y="1931657"/>
            <a:chExt cx="3087595" cy="1507738"/>
          </a:xfrm>
        </p:grpSpPr>
        <p:sp>
          <p:nvSpPr>
            <p:cNvPr id="9" name="矩形 8"/>
            <p:cNvSpPr/>
            <p:nvPr/>
          </p:nvSpPr>
          <p:spPr>
            <a:xfrm>
              <a:off x="8360837" y="1931657"/>
              <a:ext cx="1396536" cy="52322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800" i="0" u="none" strike="noStrike" kern="1200" cap="none" spc="0" normalizeH="0" baseline="0" noProof="0" dirty="0">
                  <a:ln>
                    <a:noFill/>
                  </a:ln>
                  <a:gradFill>
                    <a:gsLst>
                      <a:gs pos="45000">
                        <a:srgbClr val="A00000"/>
                      </a:gs>
                      <a:gs pos="100000">
                        <a:srgbClr val="FFC000">
                          <a:alpha val="0"/>
                        </a:srgbClr>
                      </a:gs>
                    </a:gsLst>
                    <a:lin ang="5400000" scaled="1"/>
                  </a:gradFill>
                  <a:effectLst/>
                  <a:uLnTx/>
                  <a:uFillTx/>
                  <a:latin typeface="思源宋体 CN Heavy" panose="02020900000000000000" pitchFamily="18" charset="-122"/>
                  <a:ea typeface="思源宋体 CN Heavy" panose="02020900000000000000" pitchFamily="18" charset="-122"/>
                  <a:sym typeface="+mn-lt"/>
                </a:rPr>
                <a:t>62</a:t>
              </a:r>
              <a:r>
                <a:rPr lang="en-US" altLang="zh-CN" sz="28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mn-lt"/>
                </a:rPr>
                <a:t>,031</a:t>
              </a:r>
              <a:endParaRPr kumimoji="0" lang="zh-CN" altLang="en-US" sz="2800" i="0" u="none" strike="noStrike" kern="1200" cap="none" spc="0" normalizeH="0" baseline="0" noProof="0" dirty="0">
                <a:ln>
                  <a:noFill/>
                </a:ln>
                <a:gradFill>
                  <a:gsLst>
                    <a:gs pos="45000">
                      <a:srgbClr val="A00000"/>
                    </a:gs>
                    <a:gs pos="100000">
                      <a:srgbClr val="FFC000">
                        <a:alpha val="0"/>
                      </a:srgbClr>
                    </a:gs>
                  </a:gsLst>
                  <a:lin ang="5400000" scaled="1"/>
                </a:gradFill>
                <a:effectLst/>
                <a:uLnTx/>
                <a:uFillTx/>
                <a:latin typeface="思源宋体 CN Heavy" panose="02020900000000000000" pitchFamily="18" charset="-122"/>
                <a:ea typeface="思源宋体 CN Heavy" panose="02020900000000000000" pitchFamily="18" charset="-122"/>
                <a:sym typeface="+mn-lt"/>
              </a:endParaRPr>
            </a:p>
          </p:txBody>
        </p:sp>
        <p:sp>
          <p:nvSpPr>
            <p:cNvPr id="11" name="文本框 10"/>
            <p:cNvSpPr txBox="1"/>
            <p:nvPr/>
          </p:nvSpPr>
          <p:spPr>
            <a:xfrm>
              <a:off x="8505107" y="2413840"/>
              <a:ext cx="1107997" cy="369332"/>
            </a:xfrm>
            <a:prstGeom prst="rect">
              <a:avLst/>
            </a:prstGeom>
            <a:noFill/>
          </p:spPr>
          <p:txBody>
            <a:bodyPr wrap="none" rtlCol="0">
              <a:spAutoFit/>
            </a:bodyPr>
            <a:lstStyle/>
            <a:p>
              <a:pPr algn="ct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在校学生</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2" name="文本框 11"/>
            <p:cNvSpPr txBox="1"/>
            <p:nvPr/>
          </p:nvSpPr>
          <p:spPr>
            <a:xfrm>
              <a:off x="7518986" y="2738626"/>
              <a:ext cx="3087595" cy="700769"/>
            </a:xfrm>
            <a:prstGeom prst="rect">
              <a:avLst/>
            </a:prstGeom>
          </p:spPr>
          <p:txBody>
            <a:bodyPr wrap="square">
              <a:spAutoFit/>
            </a:bodyPr>
            <a:lstStyle>
              <a:defPPr>
                <a:defRPr lang="en-US"/>
              </a:defPPr>
              <a:lvl1pPr defTabSz="914400">
                <a:lnSpc>
                  <a:spcPct val="150000"/>
                </a:lnSpc>
                <a:defRPr sz="1050" kern="0">
                  <a:solidFill>
                    <a:schemeClr val="tx1">
                      <a:lumMod val="75000"/>
                      <a:lumOff val="25000"/>
                    </a:schemeClr>
                  </a:solidFill>
                  <a:latin typeface="汉仪旗黑-45S" panose="00020600040101010101" pitchFamily="18" charset="-122"/>
                  <a:cs typeface="Arial" panose="020B0604020202020204" pitchFamily="34" charset="0"/>
                </a:defRPr>
              </a:lvl1pPr>
            </a:lstStyle>
            <a:p>
              <a:pPr algn="ctr"/>
              <a:r>
                <a:rPr lang="zh-CN" altLang="en-US" sz="1400" dirty="0">
                  <a:latin typeface="思源宋体 CN Medium" panose="02020500000000000000" pitchFamily="18" charset="-122"/>
                  <a:ea typeface="思源宋体 CN Medium" panose="02020500000000000000" pitchFamily="18" charset="-122"/>
                  <a:sym typeface="汉仪旗黑-50S" panose="00020600040101010101" charset="-122"/>
                </a:rPr>
                <a:t>数据来自于中山大学官网</a:t>
              </a:r>
              <a:endParaRPr lang="zh-CN" altLang="en-US" sz="1400" dirty="0">
                <a:latin typeface="思源宋体 CN Medium" panose="02020500000000000000" pitchFamily="18" charset="-122"/>
                <a:ea typeface="思源宋体 CN Medium" panose="02020500000000000000" pitchFamily="18" charset="-122"/>
                <a:sym typeface="汉仪旗黑-50S" panose="00020600040101010101" charset="-122"/>
              </a:endParaRPr>
            </a:p>
            <a:p>
              <a:pPr algn="ctr"/>
              <a:r>
                <a:rPr lang="zh-CN" altLang="en-US" sz="1400" dirty="0">
                  <a:latin typeface="思源宋体 CN Medium" panose="02020500000000000000" pitchFamily="18" charset="-122"/>
                  <a:ea typeface="思源宋体 CN Medium" panose="02020500000000000000" pitchFamily="18" charset="-122"/>
                  <a:sym typeface="汉仪旗黑-50S" panose="00020600040101010101" charset="-122"/>
                </a:rPr>
                <a:t>请输入关键词或数据摘要</a:t>
              </a:r>
              <a:endParaRPr lang="zh-CN" altLang="en-US" sz="1400" dirty="0">
                <a:latin typeface="思源宋体 CN Medium" panose="02020500000000000000" pitchFamily="18" charset="-122"/>
                <a:ea typeface="思源宋体 CN Medium" panose="02020500000000000000" pitchFamily="18" charset="-122"/>
                <a:sym typeface="汉仪旗黑-50S" panose="00020600040101010101" charset="-122"/>
              </a:endParaRPr>
            </a:p>
          </p:txBody>
        </p:sp>
      </p:grpSp>
      <p:grpSp>
        <p:nvGrpSpPr>
          <p:cNvPr id="27" name="组合 26"/>
          <p:cNvGrpSpPr/>
          <p:nvPr/>
        </p:nvGrpSpPr>
        <p:grpSpPr>
          <a:xfrm>
            <a:off x="7092322" y="3684209"/>
            <a:ext cx="3933563" cy="1313541"/>
            <a:chOff x="7043964" y="3686634"/>
            <a:chExt cx="3933563" cy="1313541"/>
          </a:xfrm>
        </p:grpSpPr>
        <p:grpSp>
          <p:nvGrpSpPr>
            <p:cNvPr id="25" name="组合 24"/>
            <p:cNvGrpSpPr/>
            <p:nvPr/>
          </p:nvGrpSpPr>
          <p:grpSpPr>
            <a:xfrm>
              <a:off x="7043964" y="3686634"/>
              <a:ext cx="1774506" cy="1313541"/>
              <a:chOff x="7114042" y="3687100"/>
              <a:chExt cx="1774506" cy="1313541"/>
            </a:xfrm>
          </p:grpSpPr>
          <p:sp>
            <p:nvSpPr>
              <p:cNvPr id="17" name="矩形 16"/>
              <p:cNvSpPr/>
              <p:nvPr/>
            </p:nvSpPr>
            <p:spPr>
              <a:xfrm>
                <a:off x="7481762" y="3687100"/>
                <a:ext cx="1039067"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400" dirty="0">
                    <a:solidFill>
                      <a:srgbClr val="A00000"/>
                    </a:solidFill>
                    <a:latin typeface="思源宋体 CN Heavy" panose="02020900000000000000" pitchFamily="18" charset="-122"/>
                    <a:ea typeface="思源宋体 CN Heavy" panose="02020900000000000000" pitchFamily="18" charset="-122"/>
                    <a:sym typeface="+mn-lt"/>
                  </a:rPr>
                  <a:t>4,771</a:t>
                </a:r>
                <a:endParaRPr kumimoji="0" lang="zh-CN" altLang="en-US" sz="2400"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mn-lt"/>
                </a:endParaRPr>
              </a:p>
            </p:txBody>
          </p:sp>
          <p:sp>
            <p:nvSpPr>
              <p:cNvPr id="18" name="文本框 17"/>
              <p:cNvSpPr txBox="1"/>
              <p:nvPr/>
            </p:nvSpPr>
            <p:spPr>
              <a:xfrm>
                <a:off x="7498594" y="4131783"/>
                <a:ext cx="1005403"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思源宋体 CN Heavy" panose="02020900000000000000" pitchFamily="18" charset="-122"/>
                    <a:ea typeface="思源宋体 CN Heavy" panose="02020900000000000000" pitchFamily="18" charset="-122"/>
                  </a:rPr>
                  <a:t>专任教师</a:t>
                </a:r>
                <a:endParaRPr lang="zh-CN" altLang="en-US" sz="16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9" name="文本框 18"/>
              <p:cNvSpPr txBox="1"/>
              <p:nvPr/>
            </p:nvSpPr>
            <p:spPr>
              <a:xfrm>
                <a:off x="7114042" y="4451965"/>
                <a:ext cx="1774506" cy="548676"/>
              </a:xfrm>
              <a:prstGeom prst="rect">
                <a:avLst/>
              </a:prstGeom>
            </p:spPr>
            <p:txBody>
              <a:bodyPr wrap="square">
                <a:spAutoFit/>
              </a:bodyPr>
              <a:lstStyle>
                <a:defPPr>
                  <a:defRPr lang="en-US"/>
                </a:defPPr>
                <a:lvl1pPr defTabSz="914400">
                  <a:lnSpc>
                    <a:spcPct val="150000"/>
                  </a:lnSpc>
                  <a:defRPr sz="1050" kern="0">
                    <a:solidFill>
                      <a:schemeClr val="tx1">
                        <a:lumMod val="75000"/>
                        <a:lumOff val="25000"/>
                      </a:schemeClr>
                    </a:solidFill>
                    <a:latin typeface="汉仪旗黑-45S" panose="00020600040101010101" pitchFamily="18" charset="-122"/>
                    <a:cs typeface="Arial" panose="020B0604020202020204" pitchFamily="34" charset="0"/>
                  </a:defRPr>
                </a:lvl1pPr>
              </a:lstStyle>
              <a:p>
                <a:pPr algn="ctr"/>
                <a:r>
                  <a:rPr lang="zh-CN" altLang="en-US" dirty="0">
                    <a:latin typeface="思源宋体 CN Medium" panose="02020500000000000000" pitchFamily="18" charset="-122"/>
                    <a:ea typeface="思源宋体 CN Medium" panose="02020500000000000000" pitchFamily="18" charset="-122"/>
                    <a:sym typeface="汉仪旗黑-50S" panose="00020600040101010101" charset="-122"/>
                  </a:rPr>
                  <a:t>数据来自于中山大学官网</a:t>
                </a:r>
                <a:endParaRPr lang="zh-CN" altLang="en-US" dirty="0">
                  <a:latin typeface="思源宋体 CN Medium" panose="02020500000000000000" pitchFamily="18" charset="-122"/>
                  <a:ea typeface="思源宋体 CN Medium" panose="02020500000000000000" pitchFamily="18" charset="-122"/>
                  <a:sym typeface="汉仪旗黑-50S" panose="00020600040101010101" charset="-122"/>
                </a:endParaRPr>
              </a:p>
              <a:p>
                <a:pPr algn="ctr"/>
                <a:r>
                  <a:rPr lang="zh-CN" altLang="en-US" dirty="0">
                    <a:latin typeface="思源宋体 CN Medium" panose="02020500000000000000" pitchFamily="18" charset="-122"/>
                    <a:ea typeface="思源宋体 CN Medium" panose="02020500000000000000" pitchFamily="18" charset="-122"/>
                    <a:sym typeface="汉仪旗黑-50S" panose="00020600040101010101" charset="-122"/>
                  </a:rPr>
                  <a:t>请输入关键词或数据摘要</a:t>
                </a:r>
                <a:endParaRPr lang="zh-CN" altLang="en-US" dirty="0">
                  <a:latin typeface="思源宋体 CN Medium" panose="02020500000000000000" pitchFamily="18" charset="-122"/>
                  <a:ea typeface="思源宋体 CN Medium" panose="02020500000000000000" pitchFamily="18" charset="-122"/>
                  <a:sym typeface="汉仪旗黑-50S" panose="00020600040101010101" charset="-122"/>
                </a:endParaRPr>
              </a:p>
            </p:txBody>
          </p:sp>
        </p:grpSp>
        <p:grpSp>
          <p:nvGrpSpPr>
            <p:cNvPr id="24" name="组合 23"/>
            <p:cNvGrpSpPr/>
            <p:nvPr/>
          </p:nvGrpSpPr>
          <p:grpSpPr>
            <a:xfrm>
              <a:off x="9203021" y="3686634"/>
              <a:ext cx="1774506" cy="1313541"/>
              <a:chOff x="9183911" y="3687100"/>
              <a:chExt cx="1774506" cy="1313541"/>
            </a:xfrm>
          </p:grpSpPr>
          <p:sp>
            <p:nvSpPr>
              <p:cNvPr id="20" name="矩形 19"/>
              <p:cNvSpPr/>
              <p:nvPr/>
            </p:nvSpPr>
            <p:spPr>
              <a:xfrm>
                <a:off x="9697504" y="3687100"/>
                <a:ext cx="747320"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400" dirty="0">
                    <a:solidFill>
                      <a:srgbClr val="A00000"/>
                    </a:solidFill>
                    <a:latin typeface="思源宋体 CN Heavy" panose="02020900000000000000" pitchFamily="18" charset="-122"/>
                    <a:ea typeface="思源宋体 CN Heavy" panose="02020900000000000000" pitchFamily="18" charset="-122"/>
                    <a:sym typeface="+mn-lt"/>
                  </a:rPr>
                  <a:t>141</a:t>
                </a:r>
                <a:endParaRPr kumimoji="0" lang="zh-CN" altLang="en-US" sz="2400"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mn-lt"/>
                </a:endParaRPr>
              </a:p>
            </p:txBody>
          </p:sp>
          <p:sp>
            <p:nvSpPr>
              <p:cNvPr id="21" name="文本框 20"/>
              <p:cNvSpPr txBox="1"/>
              <p:nvPr/>
            </p:nvSpPr>
            <p:spPr>
              <a:xfrm>
                <a:off x="9568463" y="4131783"/>
                <a:ext cx="1005403"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思源宋体 CN Heavy" panose="02020900000000000000" pitchFamily="18" charset="-122"/>
                    <a:ea typeface="思源宋体 CN Heavy" panose="02020900000000000000" pitchFamily="18" charset="-122"/>
                  </a:rPr>
                  <a:t>本科专业</a:t>
                </a:r>
                <a:endParaRPr lang="zh-CN" altLang="en-US" sz="16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22" name="文本框 21"/>
              <p:cNvSpPr txBox="1"/>
              <p:nvPr/>
            </p:nvSpPr>
            <p:spPr>
              <a:xfrm>
                <a:off x="9183911" y="4451965"/>
                <a:ext cx="1774506" cy="548676"/>
              </a:xfrm>
              <a:prstGeom prst="rect">
                <a:avLst/>
              </a:prstGeom>
            </p:spPr>
            <p:txBody>
              <a:bodyPr wrap="square">
                <a:spAutoFit/>
              </a:bodyPr>
              <a:lstStyle>
                <a:defPPr>
                  <a:defRPr lang="en-US"/>
                </a:defPPr>
                <a:lvl1pPr defTabSz="914400">
                  <a:lnSpc>
                    <a:spcPct val="150000"/>
                  </a:lnSpc>
                  <a:defRPr sz="1050" kern="0">
                    <a:solidFill>
                      <a:schemeClr val="tx1">
                        <a:lumMod val="75000"/>
                        <a:lumOff val="25000"/>
                      </a:schemeClr>
                    </a:solidFill>
                    <a:latin typeface="汉仪旗黑-45S" panose="00020600040101010101" pitchFamily="18" charset="-122"/>
                    <a:cs typeface="Arial" panose="020B0604020202020204" pitchFamily="34" charset="0"/>
                  </a:defRPr>
                </a:lvl1pPr>
              </a:lstStyle>
              <a:p>
                <a:pPr algn="ctr"/>
                <a:r>
                  <a:rPr lang="zh-CN" altLang="en-US" dirty="0">
                    <a:latin typeface="思源宋体 CN Medium" panose="02020500000000000000" pitchFamily="18" charset="-122"/>
                    <a:ea typeface="思源宋体 CN Medium" panose="02020500000000000000" pitchFamily="18" charset="-122"/>
                    <a:sym typeface="汉仪旗黑-50S" panose="00020600040101010101" charset="-122"/>
                  </a:rPr>
                  <a:t>数据来自于中山大学官网</a:t>
                </a:r>
                <a:endParaRPr lang="en-US" altLang="zh-CN" dirty="0">
                  <a:latin typeface="思源宋体 CN Medium" panose="02020500000000000000" pitchFamily="18" charset="-122"/>
                  <a:ea typeface="思源宋体 CN Medium" panose="02020500000000000000" pitchFamily="18" charset="-122"/>
                  <a:sym typeface="汉仪旗黑-50S" panose="00020600040101010101" charset="-122"/>
                </a:endParaRPr>
              </a:p>
              <a:p>
                <a:pPr algn="ctr"/>
                <a:r>
                  <a:rPr lang="zh-CN" altLang="en-US" dirty="0">
                    <a:latin typeface="思源宋体 CN Medium" panose="02020500000000000000" pitchFamily="18" charset="-122"/>
                    <a:ea typeface="思源宋体 CN Medium" panose="02020500000000000000" pitchFamily="18" charset="-122"/>
                    <a:sym typeface="汉仪旗黑-50S" panose="00020600040101010101" charset="-122"/>
                  </a:rPr>
                  <a:t>请输入关键词或数据摘要</a:t>
                </a:r>
                <a:endParaRPr lang="zh-CN" altLang="en-US" dirty="0">
                  <a:latin typeface="思源宋体 CN Medium" panose="02020500000000000000" pitchFamily="18" charset="-122"/>
                  <a:ea typeface="思源宋体 CN Medium" panose="02020500000000000000" pitchFamily="18" charset="-122"/>
                </a:endParaRPr>
              </a:p>
            </p:txBody>
          </p:sp>
        </p:grpSp>
      </p:grpSp>
      <p:graphicFrame>
        <p:nvGraphicFramePr>
          <p:cNvPr id="28" name="图表 27"/>
          <p:cNvGraphicFramePr/>
          <p:nvPr/>
        </p:nvGraphicFramePr>
        <p:xfrm>
          <a:off x="1179612" y="1832313"/>
          <a:ext cx="4890268" cy="317819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建筑的摆设布局&#10;&#10;描述已自动生成"/>
          <p:cNvPicPr>
            <a:picLocks noChangeAspect="1"/>
          </p:cNvPicPr>
          <p:nvPr/>
        </p:nvPicPr>
        <p:blipFill rotWithShape="1">
          <a:blip r:embed="rId1" cstate="print">
            <a:extLst>
              <a:ext uri="{BEBA8EAE-BF5A-486C-A8C5-ECC9F3942E4B}">
                <a14:imgProps xmlns:a14="http://schemas.microsoft.com/office/drawing/2010/main">
                  <a14:imgLayer r:embed="rId2">
                    <a14:imgEffect>
                      <a14:colorTemperature colorTemp="8800"/>
                    </a14:imgEffect>
                  </a14:imgLayer>
                </a14:imgProps>
              </a:ext>
            </a:extLst>
          </a:blip>
          <a:srcRect/>
          <a:stretch>
            <a:fillRect/>
          </a:stretch>
        </p:blipFill>
        <p:spPr>
          <a:xfrm>
            <a:off x="6277456" y="-4"/>
            <a:ext cx="5914544" cy="6858000"/>
          </a:xfrm>
          <a:custGeom>
            <a:avLst/>
            <a:gdLst>
              <a:gd name="connsiteX0" fmla="*/ 1349938 w 5914544"/>
              <a:gd name="connsiteY0" fmla="*/ 0 h 6858000"/>
              <a:gd name="connsiteX1" fmla="*/ 5914544 w 5914544"/>
              <a:gd name="connsiteY1" fmla="*/ 0 h 6858000"/>
              <a:gd name="connsiteX2" fmla="*/ 5914544 w 5914544"/>
              <a:gd name="connsiteY2" fmla="*/ 6858000 h 6858000"/>
              <a:gd name="connsiteX3" fmla="*/ 1349938 w 5914544"/>
              <a:gd name="connsiteY3" fmla="*/ 6858000 h 6858000"/>
              <a:gd name="connsiteX4" fmla="*/ 1233767 w 5914544"/>
              <a:gd name="connsiteY4" fmla="*/ 6726798 h 6858000"/>
              <a:gd name="connsiteX5" fmla="*/ 0 w 5914544"/>
              <a:gd name="connsiteY5" fmla="*/ 3429000 h 6858000"/>
              <a:gd name="connsiteX6" fmla="*/ 1233767 w 5914544"/>
              <a:gd name="connsiteY6" fmla="*/ 131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4544" h="6858000">
                <a:moveTo>
                  <a:pt x="1349938" y="0"/>
                </a:moveTo>
                <a:lnTo>
                  <a:pt x="5914544" y="0"/>
                </a:lnTo>
                <a:lnTo>
                  <a:pt x="5914544" y="6858000"/>
                </a:lnTo>
                <a:lnTo>
                  <a:pt x="1349938" y="6858000"/>
                </a:lnTo>
                <a:lnTo>
                  <a:pt x="1233767" y="6726798"/>
                </a:lnTo>
                <a:cubicBezTo>
                  <a:pt x="458883" y="5807195"/>
                  <a:pt x="0" y="4665659"/>
                  <a:pt x="0" y="3429000"/>
                </a:cubicBezTo>
                <a:cubicBezTo>
                  <a:pt x="0" y="2192341"/>
                  <a:pt x="458883" y="1050806"/>
                  <a:pt x="1233767" y="131202"/>
                </a:cubicBezTo>
                <a:close/>
              </a:path>
            </a:pathLst>
          </a:custGeom>
        </p:spPr>
      </p:pic>
      <p:pic>
        <p:nvPicPr>
          <p:cNvPr id="15" name="图形 14"/>
          <p:cNvPicPr/>
          <p:nvPr/>
        </p:nvPicPr>
        <p:blipFill>
          <a:blip r:embed="rId3" cstate="print">
            <a:extLst>
              <a:ext uri="{96DAC541-7B7A-43D3-8B79-37D633B846F1}">
                <asvg:svgBlip xmlns:asvg="http://schemas.microsoft.com/office/drawing/2016/SVG/main" r:embed="rId4"/>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第四部分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4031873" cy="1015663"/>
          </a:xfrm>
          <a:prstGeom prst="rect">
            <a:avLst/>
          </a:prstGeom>
          <a:noFill/>
        </p:spPr>
        <p:txBody>
          <a:bodyPr wrap="none" rtlCol="0">
            <a:spAutoFit/>
          </a:bodyPr>
          <a:lstStyle/>
          <a:p>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请输入标题</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813374" y="3950654"/>
            <a:ext cx="4220639" cy="129009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在此输入关键词、要点或辅助信息</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辅助信息不宜过长 建议不要超过</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50</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字</a:t>
            </a: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要点和关键词可以分行分点</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3" name="组合 32"/>
          <p:cNvGrpSpPr/>
          <p:nvPr/>
        </p:nvGrpSpPr>
        <p:grpSpPr>
          <a:xfrm>
            <a:off x="899999" y="1824858"/>
            <a:ext cx="2925095" cy="3764204"/>
            <a:chOff x="900000" y="1824858"/>
            <a:chExt cx="2750884" cy="3764204"/>
          </a:xfrm>
        </p:grpSpPr>
        <p:sp>
          <p:nvSpPr>
            <p:cNvPr id="5" name="矩形: 圆顶角 4"/>
            <p:cNvSpPr/>
            <p:nvPr/>
          </p:nvSpPr>
          <p:spPr>
            <a:xfrm>
              <a:off x="900000" y="1824858"/>
              <a:ext cx="2750884" cy="3764204"/>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a:scene3d>
              <a:camera prst="perspectiveRight">
                <a:rot lat="21299999" lon="20399999"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13666" y="2151347"/>
              <a:ext cx="1723550" cy="461665"/>
            </a:xfrm>
            <a:prstGeom prst="rect">
              <a:avLst/>
            </a:prstGeom>
            <a:noFill/>
            <a:scene3d>
              <a:camera prst="perspectiveRight">
                <a:rot lat="21299999" lon="20399999" rev="0"/>
              </a:camera>
              <a:lightRig rig="threePt" dir="t"/>
            </a:scene3d>
            <a:sp3d/>
          </p:spPr>
          <p:txBody>
            <a:bodyPr wrap="none" rtlCol="0">
              <a:spAutoFit/>
            </a:bodyPr>
            <a:lstStyle/>
            <a:p>
              <a:pPr algn="ct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 name="文本框 6"/>
            <p:cNvSpPr txBox="1"/>
            <p:nvPr/>
          </p:nvSpPr>
          <p:spPr>
            <a:xfrm>
              <a:off x="1198598" y="2854285"/>
              <a:ext cx="2153685" cy="1895712"/>
            </a:xfrm>
            <a:prstGeom prst="rect">
              <a:avLst/>
            </a:prstGeom>
            <a:noFill/>
            <a:scene3d>
              <a:camera prst="perspectiveRight">
                <a:rot lat="21299999" lon="20399999" rev="0"/>
              </a:camera>
              <a:lightRig rig="threePt" dir="t"/>
            </a:scene3d>
            <a:sp3d/>
          </p:spPr>
          <p:txBody>
            <a:bodyPr wrap="square" rtlCol="0">
              <a:spAutoFit/>
            </a:bodyPr>
            <a:lstStyle/>
            <a:p>
              <a:pPr algn="just">
                <a:lnSpc>
                  <a:spcPct val="150000"/>
                </a:lnSpc>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grpSp>
      <p:grpSp>
        <p:nvGrpSpPr>
          <p:cNvPr id="11" name="组合 10"/>
          <p:cNvGrpSpPr/>
          <p:nvPr/>
        </p:nvGrpSpPr>
        <p:grpSpPr>
          <a:xfrm>
            <a:off x="3865401" y="2079486"/>
            <a:ext cx="4461198" cy="3764204"/>
            <a:chOff x="900000" y="1515333"/>
            <a:chExt cx="2247461" cy="2890039"/>
          </a:xfrm>
        </p:grpSpPr>
        <p:sp>
          <p:nvSpPr>
            <p:cNvPr id="12" name="矩形: 圆顶角 11"/>
            <p:cNvSpPr/>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588281" y="1747732"/>
              <a:ext cx="868289" cy="354452"/>
            </a:xfrm>
            <a:prstGeom prst="rect">
              <a:avLst/>
            </a:prstGeom>
            <a:noFill/>
          </p:spPr>
          <p:txBody>
            <a:bodyPr wrap="none" rtlCol="0">
              <a:spAutoFit/>
            </a:bodyPr>
            <a:lstStyle/>
            <a:p>
              <a:pPr algn="ct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4" name="文本框 13"/>
            <p:cNvSpPr txBox="1"/>
            <p:nvPr/>
          </p:nvSpPr>
          <p:spPr>
            <a:xfrm>
              <a:off x="1030124" y="2209398"/>
              <a:ext cx="1984602" cy="145546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年，孙中山先生亲手将广州地区实行近代高等教育模式的多所学校整合创立国立广东大学。今日的中山大学，是一所综合性大学，正在向世界一流大学迈进，努力成为全球学术重镇。</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grpSp>
      <p:pic>
        <p:nvPicPr>
          <p:cNvPr id="18" name="图片 17"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32" name="组合 31"/>
          <p:cNvGrpSpPr/>
          <p:nvPr/>
        </p:nvGrpSpPr>
        <p:grpSpPr>
          <a:xfrm>
            <a:off x="8366905" y="1824858"/>
            <a:ext cx="2925095" cy="3764204"/>
            <a:chOff x="9041369" y="1818120"/>
            <a:chExt cx="2750884" cy="3764204"/>
          </a:xfrm>
        </p:grpSpPr>
        <p:sp>
          <p:nvSpPr>
            <p:cNvPr id="24" name="矩形: 圆顶角 23"/>
            <p:cNvSpPr/>
            <p:nvPr/>
          </p:nvSpPr>
          <p:spPr>
            <a:xfrm>
              <a:off x="9041369" y="1818120"/>
              <a:ext cx="2750884" cy="3764204"/>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a:scene3d>
              <a:camera prst="perspectiveLeft">
                <a:rot lat="21299999" lon="12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555035" y="2144609"/>
              <a:ext cx="1723550" cy="461665"/>
            </a:xfrm>
            <a:prstGeom prst="rect">
              <a:avLst/>
            </a:prstGeom>
            <a:noFill/>
            <a:scene3d>
              <a:camera prst="perspectiveLeft">
                <a:rot lat="21299999" lon="1200000" rev="0"/>
              </a:camera>
              <a:lightRig rig="threePt" dir="t"/>
            </a:scene3d>
            <a:sp3d/>
          </p:spPr>
          <p:txBody>
            <a:bodyPr wrap="none" rtlCol="0">
              <a:spAutoFit/>
            </a:bodyPr>
            <a:lstStyle/>
            <a:p>
              <a:pPr algn="ct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6" name="文本框 25"/>
            <p:cNvSpPr txBox="1"/>
            <p:nvPr/>
          </p:nvSpPr>
          <p:spPr>
            <a:xfrm>
              <a:off x="9339967" y="2847547"/>
              <a:ext cx="2153685" cy="1895712"/>
            </a:xfrm>
            <a:prstGeom prst="rect">
              <a:avLst/>
            </a:prstGeom>
            <a:noFill/>
            <a:scene3d>
              <a:camera prst="perspectiveLeft">
                <a:rot lat="21299999" lon="1200000" rev="0"/>
              </a:camera>
              <a:lightRig rig="threePt" dir="t"/>
            </a:scene3d>
            <a:sp3d/>
          </p:spPr>
          <p:txBody>
            <a:bodyPr wrap="square" rtlCol="0">
              <a:spAutoFit/>
            </a:bodyPr>
            <a:lstStyle/>
            <a:p>
              <a:pPr algn="just">
                <a:lnSpc>
                  <a:spcPct val="150000"/>
                </a:lnSpc>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900000" y="1461891"/>
            <a:ext cx="2247461" cy="2890039"/>
            <a:chOff x="900000" y="1515333"/>
            <a:chExt cx="2247461" cy="2890039"/>
          </a:xfrm>
          <a:scene3d>
            <a:camera prst="perspectiveRight">
              <a:rot lat="21299999" lon="20399999" rev="0"/>
            </a:camera>
            <a:lightRig rig="threePt" dir="t"/>
          </a:scene3d>
        </p:grpSpPr>
        <p:sp>
          <p:nvSpPr>
            <p:cNvPr id="24" name="矩形: 圆顶角 23"/>
            <p:cNvSpPr/>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551485" y="1943228"/>
              <a:ext cx="944490" cy="461665"/>
            </a:xfrm>
            <a:prstGeom prst="rect">
              <a:avLst/>
            </a:prstGeom>
            <a:noFill/>
            <a:sp3d/>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- 01 -</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36" name="文本框 35"/>
            <p:cNvSpPr txBox="1"/>
            <p:nvPr/>
          </p:nvSpPr>
          <p:spPr>
            <a:xfrm>
              <a:off x="1110661" y="2352730"/>
              <a:ext cx="1826141" cy="584775"/>
            </a:xfrm>
            <a:prstGeom prst="rect">
              <a:avLst/>
            </a:prstGeom>
            <a:noFill/>
            <a:sp3d/>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输入标题</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37" name="文本框 36"/>
            <p:cNvSpPr txBox="1"/>
            <p:nvPr/>
          </p:nvSpPr>
          <p:spPr>
            <a:xfrm>
              <a:off x="1110659" y="3057781"/>
              <a:ext cx="1826141" cy="338554"/>
            </a:xfrm>
            <a:prstGeom prst="rect">
              <a:avLst/>
            </a:prstGeom>
            <a:noFill/>
            <a:sp3d/>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输入关键词或英文</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grpSp>
        <p:nvGrpSpPr>
          <p:cNvPr id="39" name="组合 38"/>
          <p:cNvGrpSpPr/>
          <p:nvPr/>
        </p:nvGrpSpPr>
        <p:grpSpPr>
          <a:xfrm>
            <a:off x="3576739" y="2047211"/>
            <a:ext cx="2247461" cy="2890039"/>
            <a:chOff x="900000" y="1515333"/>
            <a:chExt cx="2247461" cy="2890039"/>
          </a:xfrm>
        </p:grpSpPr>
        <p:sp>
          <p:nvSpPr>
            <p:cNvPr id="40" name="矩形: 圆顶角 39"/>
            <p:cNvSpPr/>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551485" y="1943228"/>
              <a:ext cx="944489" cy="461665"/>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- 02</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a:t>
              </a: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2" name="文本框 41"/>
            <p:cNvSpPr txBox="1"/>
            <p:nvPr/>
          </p:nvSpPr>
          <p:spPr>
            <a:xfrm>
              <a:off x="1110661" y="2352730"/>
              <a:ext cx="1826141" cy="584775"/>
            </a:xfrm>
            <a:prstGeom prst="rect">
              <a:avLst/>
            </a:prstGeom>
            <a:noFill/>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输入标题</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43" name="文本框 42"/>
            <p:cNvSpPr txBox="1"/>
            <p:nvPr/>
          </p:nvSpPr>
          <p:spPr>
            <a:xfrm>
              <a:off x="1110659" y="3057781"/>
              <a:ext cx="1826141"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输入关键词或英文</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grpSp>
        <p:nvGrpSpPr>
          <p:cNvPr id="44" name="组合 43"/>
          <p:cNvGrpSpPr/>
          <p:nvPr/>
        </p:nvGrpSpPr>
        <p:grpSpPr>
          <a:xfrm>
            <a:off x="6366379" y="2037373"/>
            <a:ext cx="2247461" cy="2890039"/>
            <a:chOff x="900000" y="1515333"/>
            <a:chExt cx="2247461" cy="2890039"/>
          </a:xfrm>
        </p:grpSpPr>
        <p:sp>
          <p:nvSpPr>
            <p:cNvPr id="45" name="矩形: 圆顶角 44"/>
            <p:cNvSpPr/>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551485" y="1943228"/>
              <a:ext cx="944489" cy="461665"/>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- 03</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a:t>
              </a: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7" name="文本框 46"/>
            <p:cNvSpPr txBox="1"/>
            <p:nvPr/>
          </p:nvSpPr>
          <p:spPr>
            <a:xfrm>
              <a:off x="1110661" y="2352730"/>
              <a:ext cx="1826141" cy="584775"/>
            </a:xfrm>
            <a:prstGeom prst="rect">
              <a:avLst/>
            </a:prstGeom>
            <a:noFill/>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输入标题</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48" name="文本框 47"/>
            <p:cNvSpPr txBox="1"/>
            <p:nvPr/>
          </p:nvSpPr>
          <p:spPr>
            <a:xfrm>
              <a:off x="1110659" y="3057781"/>
              <a:ext cx="1826141"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输入关键词或英文</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grpSp>
        <p:nvGrpSpPr>
          <p:cNvPr id="49" name="组合 48"/>
          <p:cNvGrpSpPr/>
          <p:nvPr/>
        </p:nvGrpSpPr>
        <p:grpSpPr>
          <a:xfrm>
            <a:off x="9041711" y="1461890"/>
            <a:ext cx="2247461" cy="2890039"/>
            <a:chOff x="900000" y="1515333"/>
            <a:chExt cx="2247461" cy="2890039"/>
          </a:xfrm>
          <a:scene3d>
            <a:camera prst="perspectiveLeft">
              <a:rot lat="21299999" lon="1200000" rev="0"/>
            </a:camera>
            <a:lightRig rig="threePt" dir="t"/>
          </a:scene3d>
        </p:grpSpPr>
        <p:sp>
          <p:nvSpPr>
            <p:cNvPr id="50" name="矩形: 圆顶角 49"/>
            <p:cNvSpPr/>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551485" y="1943228"/>
              <a:ext cx="944489" cy="461665"/>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- 04</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a:t>
              </a: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2" name="文本框 51"/>
            <p:cNvSpPr txBox="1"/>
            <p:nvPr/>
          </p:nvSpPr>
          <p:spPr>
            <a:xfrm>
              <a:off x="1110661" y="2352730"/>
              <a:ext cx="1826141" cy="584775"/>
            </a:xfrm>
            <a:prstGeom prst="rect">
              <a:avLst/>
            </a:prstGeom>
            <a:noFill/>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输入标题</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53" name="文本框 52"/>
            <p:cNvSpPr txBox="1"/>
            <p:nvPr/>
          </p:nvSpPr>
          <p:spPr>
            <a:xfrm>
              <a:off x="1110659" y="3057781"/>
              <a:ext cx="1826141"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输入关键词或英文</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sp>
        <p:nvSpPr>
          <p:cNvPr id="20" name="任意多边形: 形状 19"/>
          <p:cNvSpPr/>
          <p:nvPr/>
        </p:nvSpPr>
        <p:spPr>
          <a:xfrm rot="5400000">
            <a:off x="5373681" y="-3320932"/>
            <a:ext cx="1444636"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100000">
                <a:schemeClr val="accent4">
                  <a:lumMod val="20000"/>
                  <a:lumOff val="80000"/>
                  <a:alpha val="0"/>
                </a:schemeClr>
              </a:gs>
              <a:gs pos="0">
                <a:srgbClr val="FFC000">
                  <a:alpha val="4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任意多边形: 形状 1"/>
          <p:cNvSpPr/>
          <p:nvPr/>
        </p:nvSpPr>
        <p:spPr>
          <a:xfrm>
            <a:off x="-1" y="4834270"/>
            <a:ext cx="12192000" cy="2023730"/>
          </a:xfrm>
          <a:custGeom>
            <a:avLst/>
            <a:gdLst>
              <a:gd name="connsiteX0" fmla="*/ 12192000 w 12192000"/>
              <a:gd name="connsiteY0" fmla="*/ 0 h 2196699"/>
              <a:gd name="connsiteX1" fmla="*/ 12192000 w 12192000"/>
              <a:gd name="connsiteY1" fmla="*/ 2196699 h 2196699"/>
              <a:gd name="connsiteX2" fmla="*/ 0 w 12192000"/>
              <a:gd name="connsiteY2" fmla="*/ 2196699 h 2196699"/>
              <a:gd name="connsiteX3" fmla="*/ 0 w 12192000"/>
              <a:gd name="connsiteY3" fmla="*/ 2 h 2196699"/>
              <a:gd name="connsiteX4" fmla="*/ 229549 w 12192000"/>
              <a:gd name="connsiteY4" fmla="*/ 91464 h 2196699"/>
              <a:gd name="connsiteX5" fmla="*/ 5279411 w 12192000"/>
              <a:gd name="connsiteY5" fmla="*/ 1062104 h 2196699"/>
              <a:gd name="connsiteX6" fmla="*/ 5281958 w 12192000"/>
              <a:gd name="connsiteY6" fmla="*/ 1062184 h 2196699"/>
              <a:gd name="connsiteX7" fmla="*/ 5311377 w 12192000"/>
              <a:gd name="connsiteY7" fmla="*/ 1110610 h 2196699"/>
              <a:gd name="connsiteX8" fmla="*/ 6096001 w 12192000"/>
              <a:gd name="connsiteY8" fmla="*/ 1527791 h 2196699"/>
              <a:gd name="connsiteX9" fmla="*/ 6880625 w 12192000"/>
              <a:gd name="connsiteY9" fmla="*/ 1110610 h 2196699"/>
              <a:gd name="connsiteX10" fmla="*/ 6910045 w 12192000"/>
              <a:gd name="connsiteY10" fmla="*/ 1062184 h 2196699"/>
              <a:gd name="connsiteX11" fmla="*/ 6912585 w 12192000"/>
              <a:gd name="connsiteY11" fmla="*/ 1062104 h 2196699"/>
              <a:gd name="connsiteX12" fmla="*/ 11962448 w 12192000"/>
              <a:gd name="connsiteY12" fmla="*/ 91464 h 2196699"/>
              <a:gd name="connsiteX13" fmla="*/ 12192000 w 12192000"/>
              <a:gd name="connsiteY13" fmla="*/ 0 h 21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196699">
                <a:moveTo>
                  <a:pt x="12192000" y="0"/>
                </a:moveTo>
                <a:lnTo>
                  <a:pt x="12192000" y="2196699"/>
                </a:lnTo>
                <a:lnTo>
                  <a:pt x="0" y="2196699"/>
                </a:lnTo>
                <a:lnTo>
                  <a:pt x="0" y="2"/>
                </a:lnTo>
                <a:lnTo>
                  <a:pt x="229549" y="91464"/>
                </a:lnTo>
                <a:cubicBezTo>
                  <a:pt x="1660945" y="634226"/>
                  <a:pt x="3394606" y="983313"/>
                  <a:pt x="5279411" y="1062104"/>
                </a:cubicBezTo>
                <a:lnTo>
                  <a:pt x="5281958" y="1062184"/>
                </a:lnTo>
                <a:lnTo>
                  <a:pt x="5311377" y="1110610"/>
                </a:lnTo>
                <a:cubicBezTo>
                  <a:pt x="5481421" y="1362307"/>
                  <a:pt x="5769386" y="1527791"/>
                  <a:pt x="6096001" y="1527791"/>
                </a:cubicBezTo>
                <a:cubicBezTo>
                  <a:pt x="6422617" y="1527791"/>
                  <a:pt x="6710582" y="1362307"/>
                  <a:pt x="6880625" y="1110610"/>
                </a:cubicBezTo>
                <a:lnTo>
                  <a:pt x="6910045" y="1062184"/>
                </a:lnTo>
                <a:lnTo>
                  <a:pt x="6912585" y="1062104"/>
                </a:lnTo>
                <a:cubicBezTo>
                  <a:pt x="8797390" y="983313"/>
                  <a:pt x="10531051" y="634226"/>
                  <a:pt x="11962448" y="91464"/>
                </a:cubicBezTo>
                <a:lnTo>
                  <a:pt x="12192000" y="0"/>
                </a:lnTo>
                <a:close/>
              </a:path>
            </a:pathLst>
          </a:custGeom>
          <a:pattFill prst="zigZag">
            <a:fgClr>
              <a:srgbClr val="800000"/>
            </a:fgClr>
            <a:bgClr>
              <a:srgbClr val="A00000"/>
            </a:bgClr>
          </a:pattFill>
          <a:ln>
            <a:noFill/>
          </a:ln>
          <a:effectLst>
            <a:outerShdw blurRad="50800" dist="50800" dir="16200000" algn="ctr" rotWithShape="0">
              <a:schemeClr val="accent4">
                <a:lumMod val="20000"/>
                <a:lumOff val="80000"/>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1" y="4275341"/>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p:nvSpPr>
        <p:spPr>
          <a:xfrm>
            <a:off x="6969165" y="4275341"/>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 name="图片 13" descr="一些文字和图案&#10;&#10;中度可信度描述已自动生成"/>
          <p:cNvPicPr>
            <a:picLocks noChangeAspect="1"/>
          </p:cNvPicPr>
          <p:nvPr/>
        </p:nvPicPr>
        <p:blipFill>
          <a:blip r:embed="rId1"/>
          <a:stretch>
            <a:fillRect/>
          </a:stretch>
        </p:blipFill>
        <p:spPr>
          <a:xfrm>
            <a:off x="733644" y="5191200"/>
            <a:ext cx="10724710" cy="1672576"/>
          </a:xfrm>
          <a:prstGeom prst="rect">
            <a:avLst/>
          </a:prstGeom>
          <a:effectLst>
            <a:outerShdw blurRad="152400" dir="5400000" algn="ctr" rotWithShape="0">
              <a:schemeClr val="accent4">
                <a:lumMod val="20000"/>
                <a:lumOff val="80000"/>
                <a:alpha val="50000"/>
              </a:schemeClr>
            </a:outerShdw>
          </a:effectLst>
        </p:spPr>
      </p:pic>
      <p:sp>
        <p:nvSpPr>
          <p:cNvPr id="16" name="文本框 15"/>
          <p:cNvSpPr txBox="1"/>
          <p:nvPr/>
        </p:nvSpPr>
        <p:spPr>
          <a:xfrm>
            <a:off x="5388113" y="268966"/>
            <a:ext cx="1415772" cy="830997"/>
          </a:xfrm>
          <a:prstGeom prst="rect">
            <a:avLst/>
          </a:prstGeom>
          <a:noFill/>
        </p:spPr>
        <p:txBody>
          <a:bodyPr wrap="none" rtlCol="0">
            <a:spAutoFit/>
          </a:bodyPr>
          <a:lstStyle/>
          <a:p>
            <a:pPr algn="ctr"/>
            <a:r>
              <a:rPr lang="zh-CN" altLang="en-US" sz="48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目录</a:t>
            </a:r>
            <a:endParaRPr lang="zh-CN" altLang="en-US" sz="48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3" name="圆角矩形 1"/>
          <p:cNvSpPr/>
          <p:nvPr/>
        </p:nvSpPr>
        <p:spPr>
          <a:xfrm>
            <a:off x="898800" y="1579604"/>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41" name="圆角矩形 1"/>
          <p:cNvSpPr/>
          <p:nvPr/>
        </p:nvSpPr>
        <p:spPr>
          <a:xfrm flipH="1">
            <a:off x="6519340" y="1579604"/>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42" name="圆角矩形 1"/>
          <p:cNvSpPr/>
          <p:nvPr/>
        </p:nvSpPr>
        <p:spPr>
          <a:xfrm flipH="1" flipV="1">
            <a:off x="6519340" y="3737097"/>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43" name="圆角矩形 1"/>
          <p:cNvSpPr/>
          <p:nvPr/>
        </p:nvSpPr>
        <p:spPr>
          <a:xfrm flipV="1">
            <a:off x="898800" y="3737096"/>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74" name="椭圆 73"/>
          <p:cNvSpPr/>
          <p:nvPr/>
        </p:nvSpPr>
        <p:spPr>
          <a:xfrm>
            <a:off x="5083276" y="2416877"/>
            <a:ext cx="2024245" cy="2024245"/>
          </a:xfrm>
          <a:prstGeom prst="ellipse">
            <a:avLst/>
          </a:prstGeom>
          <a:solidFill>
            <a:srgbClr val="FFC000"/>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1128324" y="1682464"/>
            <a:ext cx="1723549" cy="400110"/>
          </a:xfrm>
          <a:prstGeom prst="rect">
            <a:avLst/>
          </a:prstGeom>
          <a:noFill/>
        </p:spPr>
        <p:txBody>
          <a:bodyPr wrap="none" rtlCol="0">
            <a:spAutoFit/>
          </a:bodyPr>
          <a:lstStyle/>
          <a:p>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请输入关键词</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6" name="文本框 75"/>
          <p:cNvSpPr txBox="1"/>
          <p:nvPr/>
        </p:nvSpPr>
        <p:spPr>
          <a:xfrm>
            <a:off x="1128323" y="3845148"/>
            <a:ext cx="1723549" cy="400110"/>
          </a:xfrm>
          <a:prstGeom prst="rect">
            <a:avLst/>
          </a:prstGeom>
          <a:noFill/>
        </p:spPr>
        <p:txBody>
          <a:bodyPr wrap="none" rtlCol="0">
            <a:spAutoFit/>
          </a:bodyPr>
          <a:lstStyle/>
          <a:p>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请输入关键词</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7" name="文本框 76"/>
          <p:cNvSpPr txBox="1"/>
          <p:nvPr/>
        </p:nvSpPr>
        <p:spPr>
          <a:xfrm>
            <a:off x="9340127" y="1682464"/>
            <a:ext cx="1723549" cy="400110"/>
          </a:xfrm>
          <a:prstGeom prst="rect">
            <a:avLst/>
          </a:prstGeom>
          <a:noFill/>
        </p:spPr>
        <p:txBody>
          <a:bodyPr wrap="none" rtlCol="0">
            <a:spAutoFit/>
          </a:bodyPr>
          <a:lstStyle/>
          <a:p>
            <a:pPr algn="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请输入关键词</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8" name="文本框 77"/>
          <p:cNvSpPr txBox="1"/>
          <p:nvPr/>
        </p:nvSpPr>
        <p:spPr>
          <a:xfrm>
            <a:off x="9340127" y="3845148"/>
            <a:ext cx="1723549" cy="400110"/>
          </a:xfrm>
          <a:prstGeom prst="rect">
            <a:avLst/>
          </a:prstGeom>
          <a:noFill/>
        </p:spPr>
        <p:txBody>
          <a:bodyPr wrap="none" rtlCol="0">
            <a:spAutoFit/>
          </a:bodyPr>
          <a:lstStyle/>
          <a:p>
            <a:pPr algn="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请输入关键词</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80" name="文本框 79"/>
          <p:cNvSpPr txBox="1"/>
          <p:nvPr/>
        </p:nvSpPr>
        <p:spPr>
          <a:xfrm>
            <a:off x="1122299" y="2082574"/>
            <a:ext cx="4267335" cy="700769"/>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81" name="文本框 80"/>
          <p:cNvSpPr txBox="1"/>
          <p:nvPr/>
        </p:nvSpPr>
        <p:spPr>
          <a:xfrm>
            <a:off x="1122298" y="4246262"/>
            <a:ext cx="4267335" cy="700769"/>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82" name="文本框 81"/>
          <p:cNvSpPr txBox="1"/>
          <p:nvPr/>
        </p:nvSpPr>
        <p:spPr>
          <a:xfrm>
            <a:off x="6796341" y="2082574"/>
            <a:ext cx="4267335" cy="700769"/>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83" name="文本框 82"/>
          <p:cNvSpPr txBox="1"/>
          <p:nvPr/>
        </p:nvSpPr>
        <p:spPr>
          <a:xfrm>
            <a:off x="6796340" y="4245258"/>
            <a:ext cx="4267335" cy="700769"/>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801" y="3078022"/>
            <a:ext cx="10393200" cy="2366487"/>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nvGrpSpPr>
        <p:grpSpPr>
          <a:xfrm>
            <a:off x="4687514" y="3657132"/>
            <a:ext cx="2848776" cy="1531789"/>
            <a:chOff x="899318" y="2347611"/>
            <a:chExt cx="2848776" cy="1531789"/>
          </a:xfrm>
        </p:grpSpPr>
        <p:sp>
          <p:nvSpPr>
            <p:cNvPr id="54" name="文本框 53"/>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nvGrpSpPr>
        <p:grpSpPr>
          <a:xfrm>
            <a:off x="1211865" y="3657132"/>
            <a:ext cx="2848776" cy="1531789"/>
            <a:chOff x="899318" y="2347611"/>
            <a:chExt cx="2848776" cy="1531789"/>
          </a:xfrm>
        </p:grpSpPr>
        <p:sp>
          <p:nvSpPr>
            <p:cNvPr id="48" name="文本框 47"/>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nvGrpSpPr>
        <p:grpSpPr>
          <a:xfrm>
            <a:off x="8163163" y="3657132"/>
            <a:ext cx="2848776" cy="1531789"/>
            <a:chOff x="899318" y="2347611"/>
            <a:chExt cx="2848776" cy="1531789"/>
          </a:xfrm>
        </p:grpSpPr>
        <p:sp>
          <p:nvSpPr>
            <p:cNvPr id="40" name="文本框 39"/>
            <p:cNvSpPr txBox="1"/>
            <p:nvPr/>
          </p:nvSpPr>
          <p:spPr>
            <a:xfrm>
              <a:off x="899318" y="2347611"/>
              <a:ext cx="2843530" cy="400110"/>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en-US" altLang="zh-CN"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nvSpPr>
          <p:spPr>
            <a:xfrm>
              <a:off x="904564" y="2921317"/>
              <a:ext cx="2843530" cy="958083"/>
            </a:xfrm>
            <a:prstGeom prst="rect">
              <a:avLst/>
            </a:prstGeom>
            <a:noFill/>
          </p:spPr>
          <p:txBody>
            <a:bodyPr wrap="square" rtlCol="0">
              <a:spAutoFit/>
            </a:bodyPr>
            <a:lstStyle/>
            <a:p>
              <a:pPr algn="just">
                <a:lnSpc>
                  <a:spcPct val="120000"/>
                </a:lnSpc>
                <a:defRPr/>
              </a:pP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中山大学现由广州校区、珠海校区、深圳校区三个校区、五个校园及十家附属医院组成。</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800" y="1396658"/>
            <a:ext cx="10393200" cy="2078639"/>
          </a:xfrm>
          <a:prstGeom prst="roundRect">
            <a:avLst/>
          </a:prstGeom>
          <a:blipFill>
            <a:blip r:embed="rId4"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山上的房子&#10;&#10;描述已自动生成"/>
          <p:cNvPicPr>
            <a:picLocks noGrp="1" noRot="1" noMove="1" noResize="1" noEditPoints="1" noAdjustHandles="1" noChangeArrowheads="1" noChangeShapeType="1" noCrop="1"/>
          </p:cNvPicPr>
          <p:nvPr/>
        </p:nvPicPr>
        <p:blipFill>
          <a:blip r:embed="rId1">
            <a:alphaModFix amt="25000"/>
            <a:lum bright="70000" contrast="-70000"/>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0" y="0"/>
            <a:ext cx="12192000" cy="6858000"/>
          </a:xfrm>
          <a:prstGeom prst="rect">
            <a:avLst/>
          </a:prstGeom>
        </p:spPr>
      </p:pic>
      <p:pic>
        <p:nvPicPr>
          <p:cNvPr id="19" name="图片 18" descr="树林前的花园里有房子&#10;&#10;中度可信度描述已自动生成"/>
          <p:cNvPicPr>
            <a:picLocks noChangeAspect="1"/>
          </p:cNvPicPr>
          <p:nvPr/>
        </p:nvPicPr>
        <p:blipFill rotWithShape="1">
          <a:blip r:embed="rId3" cstate="print">
            <a:alphaModFix amt="35000"/>
            <a:duotone>
              <a:schemeClr val="accent3">
                <a:shade val="45000"/>
                <a:satMod val="135000"/>
              </a:schemeClr>
              <a:prstClr val="white"/>
            </a:duotone>
            <a:extLst>
              <a:ext uri="{BEBA8EAE-BF5A-486C-A8C5-ECC9F3942E4B}">
                <a14:imgProps xmlns:a14="http://schemas.microsoft.com/office/drawing/2010/main">
                  <a14:imgLayer r:embed="rId4">
                    <a14:imgEffect>
                      <a14:artisticPaintStrokes/>
                    </a14:imgEffect>
                    <a14:imgEffect>
                      <a14:brightnessContrast bright="20000" contrast="40000"/>
                    </a14:imgEffect>
                  </a14:imgLayer>
                </a14:imgProps>
              </a:ext>
            </a:extLst>
          </a:blip>
          <a:srcRect/>
          <a:stretch>
            <a:fillRect/>
          </a:stretch>
        </p:blipFill>
        <p:spPr>
          <a:xfrm>
            <a:off x="0" y="0"/>
            <a:ext cx="12192000" cy="6858000"/>
          </a:xfrm>
          <a:prstGeom prst="rect">
            <a:avLst/>
          </a:prstGeom>
          <a:gradFill flip="none" rotWithShape="1">
            <a:gsLst>
              <a:gs pos="0">
                <a:srgbClr val="A00000"/>
              </a:gs>
              <a:gs pos="100000">
                <a:srgbClr val="740003"/>
              </a:gs>
            </a:gsLst>
            <a:path path="rect">
              <a:fillToRect l="50000" t="50000" r="50000" b="50000"/>
            </a:path>
            <a:tileRect/>
          </a:gradFill>
        </p:spPr>
      </p:pic>
      <p:grpSp>
        <p:nvGrpSpPr>
          <p:cNvPr id="20" name="图形 7"/>
          <p:cNvGrpSpPr/>
          <p:nvPr/>
        </p:nvGrpSpPr>
        <p:grpSpPr>
          <a:xfrm>
            <a:off x="5288322" y="4435192"/>
            <a:ext cx="1615349" cy="1615349"/>
            <a:chOff x="6836828" y="4136201"/>
            <a:chExt cx="2308216" cy="2308217"/>
          </a:xfrm>
          <a:solidFill>
            <a:srgbClr val="FEFCFA"/>
          </a:solidFill>
        </p:grpSpPr>
        <p:sp>
          <p:nvSpPr>
            <p:cNvPr id="21" name="任意多边形: 形状 20"/>
            <p:cNvSpPr/>
            <p:nvPr/>
          </p:nvSpPr>
          <p:spPr>
            <a:xfrm>
              <a:off x="8366293" y="4603381"/>
              <a:ext cx="320209" cy="298540"/>
            </a:xfrm>
            <a:custGeom>
              <a:avLst/>
              <a:gdLst>
                <a:gd name="connsiteX0" fmla="*/ 170175 w 320209"/>
                <a:gd name="connsiteY0" fmla="*/ 206534 h 298540"/>
                <a:gd name="connsiteX1" fmla="*/ 170175 w 320209"/>
                <a:gd name="connsiteY1" fmla="*/ 156052 h 298540"/>
                <a:gd name="connsiteX2" fmla="*/ 116901 w 320209"/>
                <a:gd name="connsiteY2" fmla="*/ 132556 h 298540"/>
                <a:gd name="connsiteX3" fmla="*/ 90613 w 320209"/>
                <a:gd name="connsiteY3" fmla="*/ 129066 h 298540"/>
                <a:gd name="connsiteX4" fmla="*/ 77818 w 320209"/>
                <a:gd name="connsiteY4" fmla="*/ 139302 h 298540"/>
                <a:gd name="connsiteX5" fmla="*/ 102012 w 320209"/>
                <a:gd name="connsiteY5" fmla="*/ 159542 h 298540"/>
                <a:gd name="connsiteX6" fmla="*/ 132255 w 320209"/>
                <a:gd name="connsiteY6" fmla="*/ 166986 h 298540"/>
                <a:gd name="connsiteX7" fmla="*/ 151098 w 320209"/>
                <a:gd name="connsiteY7" fmla="*/ 177687 h 298540"/>
                <a:gd name="connsiteX8" fmla="*/ 139699 w 320209"/>
                <a:gd name="connsiteY8" fmla="*/ 181642 h 298540"/>
                <a:gd name="connsiteX9" fmla="*/ 111318 w 320209"/>
                <a:gd name="connsiteY9" fmla="*/ 180246 h 298540"/>
                <a:gd name="connsiteX10" fmla="*/ 105269 w 320209"/>
                <a:gd name="connsiteY10" fmla="*/ 195135 h 298540"/>
                <a:gd name="connsiteX11" fmla="*/ 89915 w 320209"/>
                <a:gd name="connsiteY11" fmla="*/ 186295 h 298540"/>
                <a:gd name="connsiteX12" fmla="*/ 42923 w 320209"/>
                <a:gd name="connsiteY12" fmla="*/ 155354 h 298540"/>
                <a:gd name="connsiteX13" fmla="*/ 26638 w 320209"/>
                <a:gd name="connsiteY13" fmla="*/ 167451 h 298540"/>
                <a:gd name="connsiteX14" fmla="*/ 31989 w 320209"/>
                <a:gd name="connsiteY14" fmla="*/ 187691 h 298540"/>
                <a:gd name="connsiteX15" fmla="*/ 83867 w 320209"/>
                <a:gd name="connsiteY15" fmla="*/ 217934 h 298540"/>
                <a:gd name="connsiteX16" fmla="*/ 94568 w 320209"/>
                <a:gd name="connsiteY16" fmla="*/ 230031 h 298540"/>
                <a:gd name="connsiteX17" fmla="*/ 72467 w 320209"/>
                <a:gd name="connsiteY17" fmla="*/ 252131 h 298540"/>
                <a:gd name="connsiteX18" fmla="*/ 21288 w 320209"/>
                <a:gd name="connsiteY18" fmla="*/ 226541 h 298540"/>
                <a:gd name="connsiteX19" fmla="*/ 31291 w 320209"/>
                <a:gd name="connsiteY19" fmla="*/ 257482 h 298540"/>
                <a:gd name="connsiteX20" fmla="*/ 34548 w 320209"/>
                <a:gd name="connsiteY20" fmla="*/ 288422 h 298540"/>
                <a:gd name="connsiteX21" fmla="*/ 76190 w 320209"/>
                <a:gd name="connsiteY21" fmla="*/ 295169 h 298540"/>
                <a:gd name="connsiteX22" fmla="*/ 105037 w 320209"/>
                <a:gd name="connsiteY22" fmla="*/ 280978 h 298540"/>
                <a:gd name="connsiteX23" fmla="*/ 138769 w 320209"/>
                <a:gd name="connsiteY23" fmla="*/ 247944 h 298540"/>
                <a:gd name="connsiteX24" fmla="*/ 169709 w 320209"/>
                <a:gd name="connsiteY24" fmla="*/ 276093 h 298540"/>
                <a:gd name="connsiteX25" fmla="*/ 169709 w 320209"/>
                <a:gd name="connsiteY25" fmla="*/ 276093 h 298540"/>
                <a:gd name="connsiteX26" fmla="*/ 169709 w 320209"/>
                <a:gd name="connsiteY26" fmla="*/ 230263 h 298540"/>
                <a:gd name="connsiteX27" fmla="*/ 148772 w 320209"/>
                <a:gd name="connsiteY27" fmla="*/ 211420 h 298540"/>
                <a:gd name="connsiteX28" fmla="*/ 169709 w 320209"/>
                <a:gd name="connsiteY28" fmla="*/ 206069 h 298540"/>
                <a:gd name="connsiteX29" fmla="*/ 90148 w 320209"/>
                <a:gd name="connsiteY29" fmla="*/ 83470 h 298540"/>
                <a:gd name="connsiteX30" fmla="*/ 135977 w 320209"/>
                <a:gd name="connsiteY30" fmla="*/ 25543 h 298540"/>
                <a:gd name="connsiteX31" fmla="*/ 148772 w 320209"/>
                <a:gd name="connsiteY31" fmla="*/ 3443 h 298540"/>
                <a:gd name="connsiteX32" fmla="*/ 162963 w 320209"/>
                <a:gd name="connsiteY32" fmla="*/ 4141 h 298540"/>
                <a:gd name="connsiteX33" fmla="*/ 162265 w 320209"/>
                <a:gd name="connsiteY33" fmla="*/ 37873 h 298540"/>
                <a:gd name="connsiteX34" fmla="*/ 154821 w 320209"/>
                <a:gd name="connsiteY34" fmla="*/ 47411 h 298540"/>
                <a:gd name="connsiteX35" fmla="*/ 123182 w 320209"/>
                <a:gd name="connsiteY35" fmla="*/ 85098 h 298540"/>
                <a:gd name="connsiteX36" fmla="*/ 129929 w 320209"/>
                <a:gd name="connsiteY36" fmla="*/ 95102 h 298540"/>
                <a:gd name="connsiteX37" fmla="*/ 170407 w 320209"/>
                <a:gd name="connsiteY37" fmla="*/ 41828 h 298540"/>
                <a:gd name="connsiteX38" fmla="*/ 170407 w 320209"/>
                <a:gd name="connsiteY38" fmla="*/ 86959 h 298540"/>
                <a:gd name="connsiteX39" fmla="*/ 169709 w 320209"/>
                <a:gd name="connsiteY39" fmla="*/ 87657 h 298540"/>
                <a:gd name="connsiteX40" fmla="*/ 152960 w 320209"/>
                <a:gd name="connsiteY40" fmla="*/ 102546 h 298540"/>
                <a:gd name="connsiteX41" fmla="*/ 170407 w 320209"/>
                <a:gd name="connsiteY41" fmla="*/ 107199 h 298540"/>
                <a:gd name="connsiteX42" fmla="*/ 170407 w 320209"/>
                <a:gd name="connsiteY42" fmla="*/ 142792 h 298540"/>
                <a:gd name="connsiteX43" fmla="*/ 158310 w 320209"/>
                <a:gd name="connsiteY43" fmla="*/ 136046 h 298540"/>
                <a:gd name="connsiteX44" fmla="*/ 145515 w 320209"/>
                <a:gd name="connsiteY44" fmla="*/ 131393 h 298540"/>
                <a:gd name="connsiteX45" fmla="*/ 132022 w 320209"/>
                <a:gd name="connsiteY45" fmla="*/ 131393 h 298540"/>
                <a:gd name="connsiteX46" fmla="*/ 117831 w 320209"/>
                <a:gd name="connsiteY46" fmla="*/ 122553 h 298540"/>
                <a:gd name="connsiteX47" fmla="*/ 105734 w 320209"/>
                <a:gd name="connsiteY47" fmla="*/ 116504 h 298540"/>
                <a:gd name="connsiteX48" fmla="*/ 78749 w 320209"/>
                <a:gd name="connsiteY48" fmla="*/ 108362 h 298540"/>
                <a:gd name="connsiteX49" fmla="*/ 48506 w 320209"/>
                <a:gd name="connsiteY49" fmla="*/ 127205 h 298540"/>
                <a:gd name="connsiteX50" fmla="*/ 28267 w 320209"/>
                <a:gd name="connsiteY50" fmla="*/ 136511 h 298540"/>
                <a:gd name="connsiteX51" fmla="*/ 7329 w 320209"/>
                <a:gd name="connsiteY51" fmla="*/ 139302 h 298540"/>
                <a:gd name="connsiteX52" fmla="*/ 5236 w 320209"/>
                <a:gd name="connsiteY52" fmla="*/ 109758 h 298540"/>
                <a:gd name="connsiteX53" fmla="*/ 30128 w 320209"/>
                <a:gd name="connsiteY53" fmla="*/ 88123 h 298540"/>
                <a:gd name="connsiteX54" fmla="*/ 41527 w 320209"/>
                <a:gd name="connsiteY54" fmla="*/ 71373 h 298540"/>
                <a:gd name="connsiteX55" fmla="*/ 54322 w 320209"/>
                <a:gd name="connsiteY55" fmla="*/ 66720 h 298540"/>
                <a:gd name="connsiteX56" fmla="*/ 67815 w 320209"/>
                <a:gd name="connsiteY56" fmla="*/ 68116 h 298540"/>
                <a:gd name="connsiteX57" fmla="*/ 74561 w 320209"/>
                <a:gd name="connsiteY57" fmla="*/ 79515 h 298540"/>
                <a:gd name="connsiteX58" fmla="*/ 89915 w 320209"/>
                <a:gd name="connsiteY58" fmla="*/ 83470 h 298540"/>
                <a:gd name="connsiteX59" fmla="*/ 89915 w 320209"/>
                <a:gd name="connsiteY59" fmla="*/ 83470 h 298540"/>
                <a:gd name="connsiteX60" fmla="*/ 170175 w 320209"/>
                <a:gd name="connsiteY60" fmla="*/ 230961 h 298540"/>
                <a:gd name="connsiteX61" fmla="*/ 183668 w 320209"/>
                <a:gd name="connsiteY61" fmla="*/ 239103 h 298540"/>
                <a:gd name="connsiteX62" fmla="*/ 192973 w 320209"/>
                <a:gd name="connsiteY62" fmla="*/ 243058 h 298540"/>
                <a:gd name="connsiteX63" fmla="*/ 192973 w 320209"/>
                <a:gd name="connsiteY63" fmla="*/ 286794 h 298540"/>
                <a:gd name="connsiteX64" fmla="*/ 170175 w 320209"/>
                <a:gd name="connsiteY64" fmla="*/ 276791 h 298540"/>
                <a:gd name="connsiteX65" fmla="*/ 170175 w 320209"/>
                <a:gd name="connsiteY65" fmla="*/ 230961 h 298540"/>
                <a:gd name="connsiteX66" fmla="*/ 192973 w 320209"/>
                <a:gd name="connsiteY66" fmla="*/ 210722 h 298540"/>
                <a:gd name="connsiteX67" fmla="*/ 192973 w 320209"/>
                <a:gd name="connsiteY67" fmla="*/ 169080 h 298540"/>
                <a:gd name="connsiteX68" fmla="*/ 174130 w 320209"/>
                <a:gd name="connsiteY68" fmla="*/ 158379 h 298540"/>
                <a:gd name="connsiteX69" fmla="*/ 170175 w 320209"/>
                <a:gd name="connsiteY69" fmla="*/ 156285 h 298540"/>
                <a:gd name="connsiteX70" fmla="*/ 170175 w 320209"/>
                <a:gd name="connsiteY70" fmla="*/ 206767 h 298540"/>
                <a:gd name="connsiteX71" fmla="*/ 189018 w 320209"/>
                <a:gd name="connsiteY71" fmla="*/ 210024 h 298540"/>
                <a:gd name="connsiteX72" fmla="*/ 192973 w 320209"/>
                <a:gd name="connsiteY72" fmla="*/ 210722 h 298540"/>
                <a:gd name="connsiteX73" fmla="*/ 192973 w 320209"/>
                <a:gd name="connsiteY73" fmla="*/ 210722 h 298540"/>
                <a:gd name="connsiteX74" fmla="*/ 170175 w 320209"/>
                <a:gd name="connsiteY74" fmla="*/ 41828 h 298540"/>
                <a:gd name="connsiteX75" fmla="*/ 183668 w 320209"/>
                <a:gd name="connsiteY75" fmla="*/ 25078 h 298540"/>
                <a:gd name="connsiteX76" fmla="*/ 192973 w 320209"/>
                <a:gd name="connsiteY76" fmla="*/ 11585 h 298540"/>
                <a:gd name="connsiteX77" fmla="*/ 192973 w 320209"/>
                <a:gd name="connsiteY77" fmla="*/ 59276 h 298540"/>
                <a:gd name="connsiteX78" fmla="*/ 189716 w 320209"/>
                <a:gd name="connsiteY78" fmla="*/ 63230 h 298540"/>
                <a:gd name="connsiteX79" fmla="*/ 192973 w 320209"/>
                <a:gd name="connsiteY79" fmla="*/ 65324 h 298540"/>
                <a:gd name="connsiteX80" fmla="*/ 192973 w 320209"/>
                <a:gd name="connsiteY80" fmla="*/ 126508 h 298540"/>
                <a:gd name="connsiteX81" fmla="*/ 187622 w 320209"/>
                <a:gd name="connsiteY81" fmla="*/ 128601 h 298540"/>
                <a:gd name="connsiteX82" fmla="*/ 192973 w 320209"/>
                <a:gd name="connsiteY82" fmla="*/ 133952 h 298540"/>
                <a:gd name="connsiteX83" fmla="*/ 192973 w 320209"/>
                <a:gd name="connsiteY83" fmla="*/ 156750 h 298540"/>
                <a:gd name="connsiteX84" fmla="*/ 191577 w 320209"/>
                <a:gd name="connsiteY84" fmla="*/ 156052 h 298540"/>
                <a:gd name="connsiteX85" fmla="*/ 169942 w 320209"/>
                <a:gd name="connsiteY85" fmla="*/ 142559 h 298540"/>
                <a:gd name="connsiteX86" fmla="*/ 169942 w 320209"/>
                <a:gd name="connsiteY86" fmla="*/ 106966 h 298540"/>
                <a:gd name="connsiteX87" fmla="*/ 178084 w 320209"/>
                <a:gd name="connsiteY87" fmla="*/ 104407 h 298540"/>
                <a:gd name="connsiteX88" fmla="*/ 180876 w 320209"/>
                <a:gd name="connsiteY88" fmla="*/ 86261 h 298540"/>
                <a:gd name="connsiteX89" fmla="*/ 170175 w 320209"/>
                <a:gd name="connsiteY89" fmla="*/ 86959 h 298540"/>
                <a:gd name="connsiteX90" fmla="*/ 170175 w 320209"/>
                <a:gd name="connsiteY90" fmla="*/ 41828 h 298540"/>
                <a:gd name="connsiteX91" fmla="*/ 170175 w 320209"/>
                <a:gd name="connsiteY91" fmla="*/ 41828 h 298540"/>
                <a:gd name="connsiteX92" fmla="*/ 217865 w 320209"/>
                <a:gd name="connsiteY92" fmla="*/ 173733 h 298540"/>
                <a:gd name="connsiteX93" fmla="*/ 217865 w 320209"/>
                <a:gd name="connsiteY93" fmla="*/ 141396 h 298540"/>
                <a:gd name="connsiteX94" fmla="*/ 215073 w 320209"/>
                <a:gd name="connsiteY94" fmla="*/ 136743 h 298540"/>
                <a:gd name="connsiteX95" fmla="*/ 217865 w 320209"/>
                <a:gd name="connsiteY95" fmla="*/ 134650 h 298540"/>
                <a:gd name="connsiteX96" fmla="*/ 217865 w 320209"/>
                <a:gd name="connsiteY96" fmla="*/ 94869 h 298540"/>
                <a:gd name="connsiteX97" fmla="*/ 211119 w 320209"/>
                <a:gd name="connsiteY97" fmla="*/ 93473 h 298540"/>
                <a:gd name="connsiteX98" fmla="*/ 217865 w 320209"/>
                <a:gd name="connsiteY98" fmla="*/ 87425 h 298540"/>
                <a:gd name="connsiteX99" fmla="*/ 217865 w 320209"/>
                <a:gd name="connsiteY99" fmla="*/ 87425 h 298540"/>
                <a:gd name="connsiteX100" fmla="*/ 217865 w 320209"/>
                <a:gd name="connsiteY100" fmla="*/ 55786 h 298540"/>
                <a:gd name="connsiteX101" fmla="*/ 213910 w 320209"/>
                <a:gd name="connsiteY101" fmla="*/ 60439 h 298540"/>
                <a:gd name="connsiteX102" fmla="*/ 192973 w 320209"/>
                <a:gd name="connsiteY102" fmla="*/ 65091 h 298540"/>
                <a:gd name="connsiteX103" fmla="*/ 192973 w 320209"/>
                <a:gd name="connsiteY103" fmla="*/ 126275 h 298540"/>
                <a:gd name="connsiteX104" fmla="*/ 193671 w 320209"/>
                <a:gd name="connsiteY104" fmla="*/ 125577 h 298540"/>
                <a:gd name="connsiteX105" fmla="*/ 197160 w 320209"/>
                <a:gd name="connsiteY105" fmla="*/ 128369 h 298540"/>
                <a:gd name="connsiteX106" fmla="*/ 193671 w 320209"/>
                <a:gd name="connsiteY106" fmla="*/ 133719 h 298540"/>
                <a:gd name="connsiteX107" fmla="*/ 192973 w 320209"/>
                <a:gd name="connsiteY107" fmla="*/ 133719 h 298540"/>
                <a:gd name="connsiteX108" fmla="*/ 192973 w 320209"/>
                <a:gd name="connsiteY108" fmla="*/ 156518 h 298540"/>
                <a:gd name="connsiteX109" fmla="*/ 217865 w 320209"/>
                <a:gd name="connsiteY109" fmla="*/ 173267 h 298540"/>
                <a:gd name="connsiteX110" fmla="*/ 192973 w 320209"/>
                <a:gd name="connsiteY110" fmla="*/ 243058 h 298540"/>
                <a:gd name="connsiteX111" fmla="*/ 201115 w 320209"/>
                <a:gd name="connsiteY111" fmla="*/ 247711 h 298540"/>
                <a:gd name="connsiteX112" fmla="*/ 200417 w 320209"/>
                <a:gd name="connsiteY112" fmla="*/ 279350 h 298540"/>
                <a:gd name="connsiteX113" fmla="*/ 192973 w 320209"/>
                <a:gd name="connsiteY113" fmla="*/ 286794 h 298540"/>
                <a:gd name="connsiteX114" fmla="*/ 192973 w 320209"/>
                <a:gd name="connsiteY114" fmla="*/ 243058 h 298540"/>
                <a:gd name="connsiteX115" fmla="*/ 192973 w 320209"/>
                <a:gd name="connsiteY115" fmla="*/ 243058 h 298540"/>
                <a:gd name="connsiteX116" fmla="*/ 217865 w 320209"/>
                <a:gd name="connsiteY116" fmla="*/ 207465 h 298540"/>
                <a:gd name="connsiteX117" fmla="*/ 209723 w 320209"/>
                <a:gd name="connsiteY117" fmla="*/ 204673 h 298540"/>
                <a:gd name="connsiteX118" fmla="*/ 192973 w 320209"/>
                <a:gd name="connsiteY118" fmla="*/ 210722 h 298540"/>
                <a:gd name="connsiteX119" fmla="*/ 192973 w 320209"/>
                <a:gd name="connsiteY119" fmla="*/ 169080 h 298540"/>
                <a:gd name="connsiteX120" fmla="*/ 217865 w 320209"/>
                <a:gd name="connsiteY120" fmla="*/ 185132 h 298540"/>
                <a:gd name="connsiteX121" fmla="*/ 217865 w 320209"/>
                <a:gd name="connsiteY121" fmla="*/ 207465 h 298540"/>
                <a:gd name="connsiteX122" fmla="*/ 217865 w 320209"/>
                <a:gd name="connsiteY122" fmla="*/ 207465 h 298540"/>
                <a:gd name="connsiteX123" fmla="*/ 192973 w 320209"/>
                <a:gd name="connsiteY123" fmla="*/ 11585 h 298540"/>
                <a:gd name="connsiteX124" fmla="*/ 201813 w 320209"/>
                <a:gd name="connsiteY124" fmla="*/ 2280 h 298540"/>
                <a:gd name="connsiteX125" fmla="*/ 217865 w 320209"/>
                <a:gd name="connsiteY125" fmla="*/ 15075 h 298540"/>
                <a:gd name="connsiteX126" fmla="*/ 217865 w 320209"/>
                <a:gd name="connsiteY126" fmla="*/ 39269 h 298540"/>
                <a:gd name="connsiteX127" fmla="*/ 214376 w 320209"/>
                <a:gd name="connsiteY127" fmla="*/ 37873 h 298540"/>
                <a:gd name="connsiteX128" fmla="*/ 211119 w 320209"/>
                <a:gd name="connsiteY128" fmla="*/ 40432 h 298540"/>
                <a:gd name="connsiteX129" fmla="*/ 192973 w 320209"/>
                <a:gd name="connsiteY129" fmla="*/ 59276 h 298540"/>
                <a:gd name="connsiteX130" fmla="*/ 192973 w 320209"/>
                <a:gd name="connsiteY130" fmla="*/ 11585 h 298540"/>
                <a:gd name="connsiteX131" fmla="*/ 192973 w 320209"/>
                <a:gd name="connsiteY131" fmla="*/ 11585 h 298540"/>
                <a:gd name="connsiteX132" fmla="*/ 217865 w 320209"/>
                <a:gd name="connsiteY132" fmla="*/ 14842 h 298540"/>
                <a:gd name="connsiteX133" fmla="*/ 219261 w 320209"/>
                <a:gd name="connsiteY133" fmla="*/ 16936 h 298540"/>
                <a:gd name="connsiteX134" fmla="*/ 229264 w 320209"/>
                <a:gd name="connsiteY134" fmla="*/ 16936 h 298540"/>
                <a:gd name="connsiteX135" fmla="*/ 242757 w 320209"/>
                <a:gd name="connsiteY135" fmla="*/ 29033 h 298540"/>
                <a:gd name="connsiteX136" fmla="*/ 249504 w 320209"/>
                <a:gd name="connsiteY136" fmla="*/ 43224 h 298540"/>
                <a:gd name="connsiteX137" fmla="*/ 249504 w 320209"/>
                <a:gd name="connsiteY137" fmla="*/ 109758 h 298540"/>
                <a:gd name="connsiteX138" fmla="*/ 246712 w 320209"/>
                <a:gd name="connsiteY138" fmla="*/ 107664 h 298540"/>
                <a:gd name="connsiteX139" fmla="*/ 239965 w 320209"/>
                <a:gd name="connsiteY139" fmla="*/ 113015 h 298540"/>
                <a:gd name="connsiteX140" fmla="*/ 244618 w 320209"/>
                <a:gd name="connsiteY140" fmla="*/ 119761 h 298540"/>
                <a:gd name="connsiteX141" fmla="*/ 249271 w 320209"/>
                <a:gd name="connsiteY141" fmla="*/ 124414 h 298540"/>
                <a:gd name="connsiteX142" fmla="*/ 249271 w 320209"/>
                <a:gd name="connsiteY142" fmla="*/ 166056 h 298540"/>
                <a:gd name="connsiteX143" fmla="*/ 249271 w 320209"/>
                <a:gd name="connsiteY143" fmla="*/ 168847 h 298540"/>
                <a:gd name="connsiteX144" fmla="*/ 249271 w 320209"/>
                <a:gd name="connsiteY144" fmla="*/ 230031 h 298540"/>
                <a:gd name="connsiteX145" fmla="*/ 217632 w 320209"/>
                <a:gd name="connsiteY145" fmla="*/ 207232 h 298540"/>
                <a:gd name="connsiteX146" fmla="*/ 217632 w 320209"/>
                <a:gd name="connsiteY146" fmla="*/ 184899 h 298540"/>
                <a:gd name="connsiteX147" fmla="*/ 222285 w 320209"/>
                <a:gd name="connsiteY147" fmla="*/ 187458 h 298540"/>
                <a:gd name="connsiteX148" fmla="*/ 230427 w 320209"/>
                <a:gd name="connsiteY148" fmla="*/ 183503 h 298540"/>
                <a:gd name="connsiteX149" fmla="*/ 217632 w 320209"/>
                <a:gd name="connsiteY149" fmla="*/ 173500 h 298540"/>
                <a:gd name="connsiteX150" fmla="*/ 217632 w 320209"/>
                <a:gd name="connsiteY150" fmla="*/ 141164 h 298540"/>
                <a:gd name="connsiteX151" fmla="*/ 220889 w 320209"/>
                <a:gd name="connsiteY151" fmla="*/ 142559 h 298540"/>
                <a:gd name="connsiteX152" fmla="*/ 226240 w 320209"/>
                <a:gd name="connsiteY152" fmla="*/ 139302 h 298540"/>
                <a:gd name="connsiteX153" fmla="*/ 222053 w 320209"/>
                <a:gd name="connsiteY153" fmla="*/ 134650 h 298540"/>
                <a:gd name="connsiteX154" fmla="*/ 217400 w 320209"/>
                <a:gd name="connsiteY154" fmla="*/ 134650 h 298540"/>
                <a:gd name="connsiteX155" fmla="*/ 217400 w 320209"/>
                <a:gd name="connsiteY155" fmla="*/ 94869 h 298540"/>
                <a:gd name="connsiteX156" fmla="*/ 220657 w 320209"/>
                <a:gd name="connsiteY156" fmla="*/ 93473 h 298540"/>
                <a:gd name="connsiteX157" fmla="*/ 222053 w 320209"/>
                <a:gd name="connsiteY157" fmla="*/ 86727 h 298540"/>
                <a:gd name="connsiteX158" fmla="*/ 217400 w 320209"/>
                <a:gd name="connsiteY158" fmla="*/ 87425 h 298540"/>
                <a:gd name="connsiteX159" fmla="*/ 217400 w 320209"/>
                <a:gd name="connsiteY159" fmla="*/ 55786 h 298540"/>
                <a:gd name="connsiteX160" fmla="*/ 217400 w 320209"/>
                <a:gd name="connsiteY160" fmla="*/ 39036 h 298540"/>
                <a:gd name="connsiteX161" fmla="*/ 217400 w 320209"/>
                <a:gd name="connsiteY161" fmla="*/ 14842 h 298540"/>
                <a:gd name="connsiteX162" fmla="*/ 249504 w 320209"/>
                <a:gd name="connsiteY162" fmla="*/ 168847 h 298540"/>
                <a:gd name="connsiteX163" fmla="*/ 250202 w 320209"/>
                <a:gd name="connsiteY163" fmla="*/ 168847 h 298540"/>
                <a:gd name="connsiteX164" fmla="*/ 279746 w 320209"/>
                <a:gd name="connsiteY164" fmla="*/ 201184 h 298540"/>
                <a:gd name="connsiteX165" fmla="*/ 275791 w 320209"/>
                <a:gd name="connsiteY165" fmla="*/ 233520 h 298540"/>
                <a:gd name="connsiteX166" fmla="*/ 249504 w 320209"/>
                <a:gd name="connsiteY166" fmla="*/ 230263 h 298540"/>
                <a:gd name="connsiteX167" fmla="*/ 249504 w 320209"/>
                <a:gd name="connsiteY167" fmla="*/ 169080 h 298540"/>
                <a:gd name="connsiteX168" fmla="*/ 249504 w 320209"/>
                <a:gd name="connsiteY168" fmla="*/ 42991 h 298540"/>
                <a:gd name="connsiteX169" fmla="*/ 257646 w 320209"/>
                <a:gd name="connsiteY169" fmla="*/ 45085 h 298540"/>
                <a:gd name="connsiteX170" fmla="*/ 289284 w 320209"/>
                <a:gd name="connsiteY170" fmla="*/ 28335 h 298540"/>
                <a:gd name="connsiteX171" fmla="*/ 297427 w 320209"/>
                <a:gd name="connsiteY171" fmla="*/ 54623 h 298540"/>
                <a:gd name="connsiteX172" fmla="*/ 267882 w 320209"/>
                <a:gd name="connsiteY172" fmla="*/ 72768 h 298540"/>
                <a:gd name="connsiteX173" fmla="*/ 261833 w 320209"/>
                <a:gd name="connsiteY173" fmla="*/ 76723 h 298540"/>
                <a:gd name="connsiteX174" fmla="*/ 258576 w 320209"/>
                <a:gd name="connsiteY174" fmla="*/ 95567 h 298540"/>
                <a:gd name="connsiteX175" fmla="*/ 274628 w 320209"/>
                <a:gd name="connsiteY175" fmla="*/ 117667 h 298540"/>
                <a:gd name="connsiteX176" fmla="*/ 279979 w 320209"/>
                <a:gd name="connsiteY176" fmla="*/ 113015 h 298540"/>
                <a:gd name="connsiteX177" fmla="*/ 276722 w 320209"/>
                <a:gd name="connsiteY177" fmla="*/ 101615 h 298540"/>
                <a:gd name="connsiteX178" fmla="*/ 272069 w 320209"/>
                <a:gd name="connsiteY178" fmla="*/ 81376 h 298540"/>
                <a:gd name="connsiteX179" fmla="*/ 290913 w 320209"/>
                <a:gd name="connsiteY179" fmla="*/ 87425 h 298540"/>
                <a:gd name="connsiteX180" fmla="*/ 314409 w 320209"/>
                <a:gd name="connsiteY180" fmla="*/ 98126 h 298540"/>
                <a:gd name="connsiteX181" fmla="*/ 317201 w 320209"/>
                <a:gd name="connsiteY181" fmla="*/ 131160 h 298540"/>
                <a:gd name="connsiteX182" fmla="*/ 301614 w 320209"/>
                <a:gd name="connsiteY182" fmla="*/ 140000 h 298540"/>
                <a:gd name="connsiteX183" fmla="*/ 273930 w 320209"/>
                <a:gd name="connsiteY183" fmla="*/ 154191 h 298540"/>
                <a:gd name="connsiteX184" fmla="*/ 249736 w 320209"/>
                <a:gd name="connsiteY184" fmla="*/ 166288 h 298540"/>
                <a:gd name="connsiteX185" fmla="*/ 249736 w 320209"/>
                <a:gd name="connsiteY185" fmla="*/ 124646 h 298540"/>
                <a:gd name="connsiteX186" fmla="*/ 255785 w 320209"/>
                <a:gd name="connsiteY186" fmla="*/ 126740 h 298540"/>
                <a:gd name="connsiteX187" fmla="*/ 259740 w 320209"/>
                <a:gd name="connsiteY187" fmla="*/ 120692 h 298540"/>
                <a:gd name="connsiteX188" fmla="*/ 249736 w 320209"/>
                <a:gd name="connsiteY188" fmla="*/ 109990 h 298540"/>
                <a:gd name="connsiteX189" fmla="*/ 249736 w 320209"/>
                <a:gd name="connsiteY189" fmla="*/ 43456 h 298540"/>
                <a:gd name="connsiteX190" fmla="*/ 249736 w 320209"/>
                <a:gd name="connsiteY190" fmla="*/ 43456 h 29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20209" h="298540">
                  <a:moveTo>
                    <a:pt x="170175" y="206534"/>
                  </a:moveTo>
                  <a:lnTo>
                    <a:pt x="170175" y="156052"/>
                  </a:lnTo>
                  <a:cubicBezTo>
                    <a:pt x="146678" y="143955"/>
                    <a:pt x="128533" y="135115"/>
                    <a:pt x="116901" y="132556"/>
                  </a:cubicBezTo>
                  <a:cubicBezTo>
                    <a:pt x="111550" y="131160"/>
                    <a:pt x="95964" y="129066"/>
                    <a:pt x="90613" y="129066"/>
                  </a:cubicBezTo>
                  <a:cubicBezTo>
                    <a:pt x="77818" y="126973"/>
                    <a:pt x="76422" y="132556"/>
                    <a:pt x="77818" y="139302"/>
                  </a:cubicBezTo>
                  <a:cubicBezTo>
                    <a:pt x="81075" y="154191"/>
                    <a:pt x="97360" y="160240"/>
                    <a:pt x="102012" y="159542"/>
                  </a:cubicBezTo>
                  <a:cubicBezTo>
                    <a:pt x="116901" y="156750"/>
                    <a:pt x="121554" y="162799"/>
                    <a:pt x="132255" y="166986"/>
                  </a:cubicBezTo>
                  <a:cubicBezTo>
                    <a:pt x="139001" y="169080"/>
                    <a:pt x="155751" y="173035"/>
                    <a:pt x="151098" y="177687"/>
                  </a:cubicBezTo>
                  <a:cubicBezTo>
                    <a:pt x="145748" y="183038"/>
                    <a:pt x="145050" y="178385"/>
                    <a:pt x="139699" y="181642"/>
                  </a:cubicBezTo>
                  <a:cubicBezTo>
                    <a:pt x="135047" y="184899"/>
                    <a:pt x="117599" y="174896"/>
                    <a:pt x="111318" y="180246"/>
                  </a:cubicBezTo>
                  <a:cubicBezTo>
                    <a:pt x="108061" y="183736"/>
                    <a:pt x="112016" y="193739"/>
                    <a:pt x="105269" y="195135"/>
                  </a:cubicBezTo>
                  <a:cubicBezTo>
                    <a:pt x="101314" y="195833"/>
                    <a:pt x="95266" y="189785"/>
                    <a:pt x="89915" y="186295"/>
                  </a:cubicBezTo>
                  <a:cubicBezTo>
                    <a:pt x="74561" y="177455"/>
                    <a:pt x="58277" y="162101"/>
                    <a:pt x="42923" y="155354"/>
                  </a:cubicBezTo>
                  <a:cubicBezTo>
                    <a:pt x="26173" y="148608"/>
                    <a:pt x="24777" y="156750"/>
                    <a:pt x="26638" y="167451"/>
                  </a:cubicBezTo>
                  <a:cubicBezTo>
                    <a:pt x="27336" y="173500"/>
                    <a:pt x="26638" y="176292"/>
                    <a:pt x="31989" y="187691"/>
                  </a:cubicBezTo>
                  <a:cubicBezTo>
                    <a:pt x="38037" y="199788"/>
                    <a:pt x="71770" y="205836"/>
                    <a:pt x="83867" y="217934"/>
                  </a:cubicBezTo>
                  <a:cubicBezTo>
                    <a:pt x="91311" y="224680"/>
                    <a:pt x="98057" y="226774"/>
                    <a:pt x="94568" y="230031"/>
                  </a:cubicBezTo>
                  <a:cubicBezTo>
                    <a:pt x="88519" y="240034"/>
                    <a:pt x="83169" y="248176"/>
                    <a:pt x="72467" y="252131"/>
                  </a:cubicBezTo>
                  <a:cubicBezTo>
                    <a:pt x="62464" y="256784"/>
                    <a:pt x="21985" y="214444"/>
                    <a:pt x="21288" y="226541"/>
                  </a:cubicBezTo>
                  <a:cubicBezTo>
                    <a:pt x="22683" y="235847"/>
                    <a:pt x="30128" y="247478"/>
                    <a:pt x="31291" y="257482"/>
                  </a:cubicBezTo>
                  <a:cubicBezTo>
                    <a:pt x="34082" y="272370"/>
                    <a:pt x="34082" y="284468"/>
                    <a:pt x="34548" y="288422"/>
                  </a:cubicBezTo>
                  <a:cubicBezTo>
                    <a:pt x="37339" y="297960"/>
                    <a:pt x="55485" y="301915"/>
                    <a:pt x="76190" y="295169"/>
                  </a:cubicBezTo>
                  <a:cubicBezTo>
                    <a:pt x="85030" y="291912"/>
                    <a:pt x="95731" y="286329"/>
                    <a:pt x="105037" y="280978"/>
                  </a:cubicBezTo>
                  <a:cubicBezTo>
                    <a:pt x="117831" y="273534"/>
                    <a:pt x="131324" y="243989"/>
                    <a:pt x="138769" y="247944"/>
                  </a:cubicBezTo>
                  <a:cubicBezTo>
                    <a:pt x="156216" y="257482"/>
                    <a:pt x="156914" y="260739"/>
                    <a:pt x="169709" y="276093"/>
                  </a:cubicBezTo>
                  <a:lnTo>
                    <a:pt x="169709" y="276093"/>
                  </a:lnTo>
                  <a:lnTo>
                    <a:pt x="169709" y="230263"/>
                  </a:lnTo>
                  <a:cubicBezTo>
                    <a:pt x="156216" y="222819"/>
                    <a:pt x="144817" y="216072"/>
                    <a:pt x="148772" y="211420"/>
                  </a:cubicBezTo>
                  <a:cubicBezTo>
                    <a:pt x="151564" y="208163"/>
                    <a:pt x="159473" y="206069"/>
                    <a:pt x="169709" y="206069"/>
                  </a:cubicBezTo>
                  <a:close/>
                  <a:moveTo>
                    <a:pt x="90148" y="83470"/>
                  </a:moveTo>
                  <a:cubicBezTo>
                    <a:pt x="95498" y="83470"/>
                    <a:pt x="127835" y="40432"/>
                    <a:pt x="135977" y="25543"/>
                  </a:cubicBezTo>
                  <a:cubicBezTo>
                    <a:pt x="138071" y="16703"/>
                    <a:pt x="144817" y="7398"/>
                    <a:pt x="148772" y="3443"/>
                  </a:cubicBezTo>
                  <a:cubicBezTo>
                    <a:pt x="155519" y="-1908"/>
                    <a:pt x="160171" y="-512"/>
                    <a:pt x="162963" y="4141"/>
                  </a:cubicBezTo>
                  <a:cubicBezTo>
                    <a:pt x="166220" y="10189"/>
                    <a:pt x="165755" y="21589"/>
                    <a:pt x="162265" y="37873"/>
                  </a:cubicBezTo>
                  <a:cubicBezTo>
                    <a:pt x="160171" y="48574"/>
                    <a:pt x="156914" y="43922"/>
                    <a:pt x="154821" y="47411"/>
                  </a:cubicBezTo>
                  <a:cubicBezTo>
                    <a:pt x="143422" y="61602"/>
                    <a:pt x="130627" y="75095"/>
                    <a:pt x="123182" y="85098"/>
                  </a:cubicBezTo>
                  <a:cubicBezTo>
                    <a:pt x="118529" y="90449"/>
                    <a:pt x="125974" y="97195"/>
                    <a:pt x="129929" y="95102"/>
                  </a:cubicBezTo>
                  <a:cubicBezTo>
                    <a:pt x="143422" y="79050"/>
                    <a:pt x="158310" y="57415"/>
                    <a:pt x="170407" y="41828"/>
                  </a:cubicBezTo>
                  <a:lnTo>
                    <a:pt x="170407" y="86959"/>
                  </a:lnTo>
                  <a:lnTo>
                    <a:pt x="169709" y="87657"/>
                  </a:lnTo>
                  <a:cubicBezTo>
                    <a:pt x="161567" y="96497"/>
                    <a:pt x="156914" y="92310"/>
                    <a:pt x="152960" y="102546"/>
                  </a:cubicBezTo>
                  <a:cubicBezTo>
                    <a:pt x="153657" y="105338"/>
                    <a:pt x="162963" y="107199"/>
                    <a:pt x="170407" y="107199"/>
                  </a:cubicBezTo>
                  <a:lnTo>
                    <a:pt x="170407" y="142792"/>
                  </a:lnTo>
                  <a:cubicBezTo>
                    <a:pt x="166453" y="140000"/>
                    <a:pt x="161567" y="138139"/>
                    <a:pt x="158310" y="136046"/>
                  </a:cubicBezTo>
                  <a:cubicBezTo>
                    <a:pt x="155519" y="134650"/>
                    <a:pt x="150866" y="132091"/>
                    <a:pt x="145515" y="131393"/>
                  </a:cubicBezTo>
                  <a:cubicBezTo>
                    <a:pt x="141560" y="130695"/>
                    <a:pt x="135977" y="133487"/>
                    <a:pt x="132022" y="131393"/>
                  </a:cubicBezTo>
                  <a:cubicBezTo>
                    <a:pt x="125974" y="128136"/>
                    <a:pt x="121321" y="124646"/>
                    <a:pt x="117831" y="122553"/>
                  </a:cubicBezTo>
                  <a:cubicBezTo>
                    <a:pt x="113877" y="119994"/>
                    <a:pt x="111085" y="119296"/>
                    <a:pt x="105734" y="116504"/>
                  </a:cubicBezTo>
                  <a:cubicBezTo>
                    <a:pt x="100384" y="113712"/>
                    <a:pt x="89682" y="107664"/>
                    <a:pt x="78749" y="108362"/>
                  </a:cubicBezTo>
                  <a:cubicBezTo>
                    <a:pt x="68745" y="109060"/>
                    <a:pt x="56415" y="123948"/>
                    <a:pt x="48506" y="127205"/>
                  </a:cubicBezTo>
                  <a:cubicBezTo>
                    <a:pt x="41062" y="130462"/>
                    <a:pt x="34315" y="133952"/>
                    <a:pt x="28267" y="136511"/>
                  </a:cubicBezTo>
                  <a:cubicBezTo>
                    <a:pt x="20822" y="139768"/>
                    <a:pt x="14774" y="142559"/>
                    <a:pt x="7329" y="139302"/>
                  </a:cubicBezTo>
                  <a:cubicBezTo>
                    <a:pt x="-3372" y="134650"/>
                    <a:pt x="-813" y="115108"/>
                    <a:pt x="5236" y="109758"/>
                  </a:cubicBezTo>
                  <a:cubicBezTo>
                    <a:pt x="14774" y="102313"/>
                    <a:pt x="22683" y="96265"/>
                    <a:pt x="30128" y="88123"/>
                  </a:cubicBezTo>
                  <a:cubicBezTo>
                    <a:pt x="34780" y="82772"/>
                    <a:pt x="37572" y="75328"/>
                    <a:pt x="41527" y="71373"/>
                  </a:cubicBezTo>
                  <a:cubicBezTo>
                    <a:pt x="45482" y="67418"/>
                    <a:pt x="50367" y="67418"/>
                    <a:pt x="54322" y="66720"/>
                  </a:cubicBezTo>
                  <a:cubicBezTo>
                    <a:pt x="58974" y="65324"/>
                    <a:pt x="64325" y="63928"/>
                    <a:pt x="67815" y="68116"/>
                  </a:cubicBezTo>
                  <a:cubicBezTo>
                    <a:pt x="71072" y="71373"/>
                    <a:pt x="71072" y="76258"/>
                    <a:pt x="74561" y="79515"/>
                  </a:cubicBezTo>
                  <a:cubicBezTo>
                    <a:pt x="79214" y="84168"/>
                    <a:pt x="83401" y="84168"/>
                    <a:pt x="89915" y="83470"/>
                  </a:cubicBezTo>
                  <a:lnTo>
                    <a:pt x="89915" y="83470"/>
                  </a:lnTo>
                  <a:close/>
                  <a:moveTo>
                    <a:pt x="170175" y="230961"/>
                  </a:moveTo>
                  <a:cubicBezTo>
                    <a:pt x="174130" y="233753"/>
                    <a:pt x="179015" y="236312"/>
                    <a:pt x="183668" y="239103"/>
                  </a:cubicBezTo>
                  <a:cubicBezTo>
                    <a:pt x="186924" y="241197"/>
                    <a:pt x="189716" y="241895"/>
                    <a:pt x="192973" y="243058"/>
                  </a:cubicBezTo>
                  <a:lnTo>
                    <a:pt x="192973" y="286794"/>
                  </a:lnTo>
                  <a:cubicBezTo>
                    <a:pt x="184831" y="288190"/>
                    <a:pt x="174827" y="282839"/>
                    <a:pt x="170175" y="276791"/>
                  </a:cubicBezTo>
                  <a:lnTo>
                    <a:pt x="170175" y="230961"/>
                  </a:lnTo>
                  <a:close/>
                  <a:moveTo>
                    <a:pt x="192973" y="210722"/>
                  </a:moveTo>
                  <a:lnTo>
                    <a:pt x="192973" y="169080"/>
                  </a:lnTo>
                  <a:cubicBezTo>
                    <a:pt x="186227" y="165125"/>
                    <a:pt x="180178" y="161636"/>
                    <a:pt x="174130" y="158379"/>
                  </a:cubicBezTo>
                  <a:lnTo>
                    <a:pt x="170175" y="156285"/>
                  </a:lnTo>
                  <a:lnTo>
                    <a:pt x="170175" y="206767"/>
                  </a:lnTo>
                  <a:cubicBezTo>
                    <a:pt x="176223" y="206767"/>
                    <a:pt x="183668" y="207465"/>
                    <a:pt x="189018" y="210024"/>
                  </a:cubicBezTo>
                  <a:cubicBezTo>
                    <a:pt x="190414" y="210024"/>
                    <a:pt x="191810" y="210722"/>
                    <a:pt x="192973" y="210722"/>
                  </a:cubicBezTo>
                  <a:lnTo>
                    <a:pt x="192973" y="210722"/>
                  </a:lnTo>
                  <a:close/>
                  <a:moveTo>
                    <a:pt x="170175" y="41828"/>
                  </a:moveTo>
                  <a:cubicBezTo>
                    <a:pt x="174827" y="35081"/>
                    <a:pt x="179480" y="29033"/>
                    <a:pt x="183668" y="25078"/>
                  </a:cubicBezTo>
                  <a:cubicBezTo>
                    <a:pt x="186924" y="21123"/>
                    <a:pt x="190414" y="15773"/>
                    <a:pt x="192973" y="11585"/>
                  </a:cubicBezTo>
                  <a:lnTo>
                    <a:pt x="192973" y="59276"/>
                  </a:lnTo>
                  <a:cubicBezTo>
                    <a:pt x="191577" y="60671"/>
                    <a:pt x="190879" y="61835"/>
                    <a:pt x="189716" y="63230"/>
                  </a:cubicBezTo>
                  <a:cubicBezTo>
                    <a:pt x="190414" y="63928"/>
                    <a:pt x="191112" y="64626"/>
                    <a:pt x="192973" y="65324"/>
                  </a:cubicBezTo>
                  <a:lnTo>
                    <a:pt x="192973" y="126508"/>
                  </a:lnTo>
                  <a:cubicBezTo>
                    <a:pt x="189716" y="127205"/>
                    <a:pt x="190181" y="126508"/>
                    <a:pt x="187622" y="128601"/>
                  </a:cubicBezTo>
                  <a:cubicBezTo>
                    <a:pt x="186924" y="129997"/>
                    <a:pt x="190414" y="133254"/>
                    <a:pt x="192973" y="133952"/>
                  </a:cubicBezTo>
                  <a:lnTo>
                    <a:pt x="192973" y="156750"/>
                  </a:lnTo>
                  <a:lnTo>
                    <a:pt x="191577" y="156052"/>
                  </a:lnTo>
                  <a:cubicBezTo>
                    <a:pt x="184133" y="151400"/>
                    <a:pt x="176688" y="146514"/>
                    <a:pt x="169942" y="142559"/>
                  </a:cubicBezTo>
                  <a:lnTo>
                    <a:pt x="169942" y="106966"/>
                  </a:lnTo>
                  <a:cubicBezTo>
                    <a:pt x="173199" y="106966"/>
                    <a:pt x="176688" y="106268"/>
                    <a:pt x="178084" y="104407"/>
                  </a:cubicBezTo>
                  <a:cubicBezTo>
                    <a:pt x="186924" y="95567"/>
                    <a:pt x="190879" y="90216"/>
                    <a:pt x="180876" y="86261"/>
                  </a:cubicBezTo>
                  <a:cubicBezTo>
                    <a:pt x="180178" y="86959"/>
                    <a:pt x="175525" y="82307"/>
                    <a:pt x="170175" y="86959"/>
                  </a:cubicBezTo>
                  <a:lnTo>
                    <a:pt x="170175" y="41828"/>
                  </a:lnTo>
                  <a:lnTo>
                    <a:pt x="170175" y="41828"/>
                  </a:lnTo>
                  <a:close/>
                  <a:moveTo>
                    <a:pt x="217865" y="173733"/>
                  </a:moveTo>
                  <a:lnTo>
                    <a:pt x="217865" y="141396"/>
                  </a:lnTo>
                  <a:cubicBezTo>
                    <a:pt x="216469" y="140000"/>
                    <a:pt x="215073" y="137441"/>
                    <a:pt x="215073" y="136743"/>
                  </a:cubicBezTo>
                  <a:cubicBezTo>
                    <a:pt x="216469" y="135348"/>
                    <a:pt x="217167" y="134650"/>
                    <a:pt x="217865" y="134650"/>
                  </a:cubicBezTo>
                  <a:lnTo>
                    <a:pt x="217865" y="94869"/>
                  </a:lnTo>
                  <a:cubicBezTo>
                    <a:pt x="215073" y="94869"/>
                    <a:pt x="211817" y="94171"/>
                    <a:pt x="211119" y="93473"/>
                  </a:cubicBezTo>
                  <a:cubicBezTo>
                    <a:pt x="213212" y="89518"/>
                    <a:pt x="213910" y="89518"/>
                    <a:pt x="217865" y="87425"/>
                  </a:cubicBezTo>
                  <a:lnTo>
                    <a:pt x="217865" y="87425"/>
                  </a:lnTo>
                  <a:lnTo>
                    <a:pt x="217865" y="55786"/>
                  </a:lnTo>
                  <a:cubicBezTo>
                    <a:pt x="217167" y="57182"/>
                    <a:pt x="215771" y="59043"/>
                    <a:pt x="213910" y="60439"/>
                  </a:cubicBezTo>
                  <a:cubicBezTo>
                    <a:pt x="209257" y="65091"/>
                    <a:pt x="198556" y="66487"/>
                    <a:pt x="192973" y="65091"/>
                  </a:cubicBezTo>
                  <a:lnTo>
                    <a:pt x="192973" y="126275"/>
                  </a:lnTo>
                  <a:lnTo>
                    <a:pt x="193671" y="125577"/>
                  </a:lnTo>
                  <a:cubicBezTo>
                    <a:pt x="197160" y="124879"/>
                    <a:pt x="196463" y="128369"/>
                    <a:pt x="197160" y="128369"/>
                  </a:cubicBezTo>
                  <a:cubicBezTo>
                    <a:pt x="199254" y="131625"/>
                    <a:pt x="198556" y="132323"/>
                    <a:pt x="193671" y="133719"/>
                  </a:cubicBezTo>
                  <a:lnTo>
                    <a:pt x="192973" y="133719"/>
                  </a:lnTo>
                  <a:lnTo>
                    <a:pt x="192973" y="156518"/>
                  </a:lnTo>
                  <a:cubicBezTo>
                    <a:pt x="202279" y="162566"/>
                    <a:pt x="211119" y="168615"/>
                    <a:pt x="217865" y="173267"/>
                  </a:cubicBezTo>
                  <a:close/>
                  <a:moveTo>
                    <a:pt x="192973" y="243058"/>
                  </a:moveTo>
                  <a:cubicBezTo>
                    <a:pt x="196928" y="244454"/>
                    <a:pt x="200417" y="245152"/>
                    <a:pt x="201115" y="247711"/>
                  </a:cubicBezTo>
                  <a:cubicBezTo>
                    <a:pt x="205070" y="261204"/>
                    <a:pt x="205768" y="263065"/>
                    <a:pt x="200417" y="279350"/>
                  </a:cubicBezTo>
                  <a:cubicBezTo>
                    <a:pt x="199022" y="284002"/>
                    <a:pt x="196463" y="286096"/>
                    <a:pt x="192973" y="286794"/>
                  </a:cubicBezTo>
                  <a:lnTo>
                    <a:pt x="192973" y="243058"/>
                  </a:lnTo>
                  <a:lnTo>
                    <a:pt x="192973" y="243058"/>
                  </a:lnTo>
                  <a:close/>
                  <a:moveTo>
                    <a:pt x="217865" y="207465"/>
                  </a:moveTo>
                  <a:cubicBezTo>
                    <a:pt x="215771" y="206069"/>
                    <a:pt x="213212" y="205371"/>
                    <a:pt x="209723" y="204673"/>
                  </a:cubicBezTo>
                  <a:cubicBezTo>
                    <a:pt x="204372" y="205371"/>
                    <a:pt x="200417" y="212118"/>
                    <a:pt x="192973" y="210722"/>
                  </a:cubicBezTo>
                  <a:lnTo>
                    <a:pt x="192973" y="169080"/>
                  </a:lnTo>
                  <a:cubicBezTo>
                    <a:pt x="202279" y="175128"/>
                    <a:pt x="211817" y="181177"/>
                    <a:pt x="217865" y="185132"/>
                  </a:cubicBezTo>
                  <a:lnTo>
                    <a:pt x="217865" y="207465"/>
                  </a:lnTo>
                  <a:lnTo>
                    <a:pt x="217865" y="207465"/>
                  </a:lnTo>
                  <a:close/>
                  <a:moveTo>
                    <a:pt x="192973" y="11585"/>
                  </a:moveTo>
                  <a:cubicBezTo>
                    <a:pt x="195765" y="6235"/>
                    <a:pt x="198324" y="2280"/>
                    <a:pt x="201813" y="2280"/>
                  </a:cubicBezTo>
                  <a:cubicBezTo>
                    <a:pt x="207862" y="2280"/>
                    <a:pt x="214608" y="9724"/>
                    <a:pt x="217865" y="15075"/>
                  </a:cubicBezTo>
                  <a:lnTo>
                    <a:pt x="217865" y="39269"/>
                  </a:lnTo>
                  <a:cubicBezTo>
                    <a:pt x="217865" y="39269"/>
                    <a:pt x="215771" y="37873"/>
                    <a:pt x="214376" y="37873"/>
                  </a:cubicBezTo>
                  <a:cubicBezTo>
                    <a:pt x="212282" y="37873"/>
                    <a:pt x="211584" y="39967"/>
                    <a:pt x="211119" y="40432"/>
                  </a:cubicBezTo>
                  <a:cubicBezTo>
                    <a:pt x="204372" y="47179"/>
                    <a:pt x="198324" y="52529"/>
                    <a:pt x="192973" y="59276"/>
                  </a:cubicBezTo>
                  <a:lnTo>
                    <a:pt x="192973" y="11585"/>
                  </a:lnTo>
                  <a:lnTo>
                    <a:pt x="192973" y="11585"/>
                  </a:lnTo>
                  <a:close/>
                  <a:moveTo>
                    <a:pt x="217865" y="14842"/>
                  </a:moveTo>
                  <a:cubicBezTo>
                    <a:pt x="217865" y="14842"/>
                    <a:pt x="219261" y="16238"/>
                    <a:pt x="219261" y="16936"/>
                  </a:cubicBezTo>
                  <a:cubicBezTo>
                    <a:pt x="221355" y="21589"/>
                    <a:pt x="226007" y="15540"/>
                    <a:pt x="229264" y="16936"/>
                  </a:cubicBezTo>
                  <a:cubicBezTo>
                    <a:pt x="236011" y="19030"/>
                    <a:pt x="242059" y="24380"/>
                    <a:pt x="242757" y="29033"/>
                  </a:cubicBezTo>
                  <a:cubicBezTo>
                    <a:pt x="244153" y="34384"/>
                    <a:pt x="246014" y="40432"/>
                    <a:pt x="249504" y="43224"/>
                  </a:cubicBezTo>
                  <a:lnTo>
                    <a:pt x="249504" y="109758"/>
                  </a:lnTo>
                  <a:cubicBezTo>
                    <a:pt x="248108" y="109060"/>
                    <a:pt x="247410" y="108362"/>
                    <a:pt x="246712" y="107664"/>
                  </a:cubicBezTo>
                  <a:cubicBezTo>
                    <a:pt x="242757" y="105570"/>
                    <a:pt x="241361" y="110456"/>
                    <a:pt x="239965" y="113015"/>
                  </a:cubicBezTo>
                  <a:cubicBezTo>
                    <a:pt x="239268" y="115108"/>
                    <a:pt x="241361" y="118365"/>
                    <a:pt x="244618" y="119761"/>
                  </a:cubicBezTo>
                  <a:cubicBezTo>
                    <a:pt x="246479" y="121855"/>
                    <a:pt x="247875" y="123018"/>
                    <a:pt x="249271" y="124414"/>
                  </a:cubicBezTo>
                  <a:lnTo>
                    <a:pt x="249271" y="166056"/>
                  </a:lnTo>
                  <a:cubicBezTo>
                    <a:pt x="249271" y="166056"/>
                    <a:pt x="248573" y="168149"/>
                    <a:pt x="249271" y="168847"/>
                  </a:cubicBezTo>
                  <a:lnTo>
                    <a:pt x="249271" y="230031"/>
                  </a:lnTo>
                  <a:cubicBezTo>
                    <a:pt x="239733" y="223284"/>
                    <a:pt x="230427" y="213281"/>
                    <a:pt x="217632" y="207232"/>
                  </a:cubicBezTo>
                  <a:lnTo>
                    <a:pt x="217632" y="184899"/>
                  </a:lnTo>
                  <a:cubicBezTo>
                    <a:pt x="219726" y="185597"/>
                    <a:pt x="220889" y="186993"/>
                    <a:pt x="222285" y="187458"/>
                  </a:cubicBezTo>
                  <a:cubicBezTo>
                    <a:pt x="226473" y="190250"/>
                    <a:pt x="231823" y="187458"/>
                    <a:pt x="230427" y="183503"/>
                  </a:cubicBezTo>
                  <a:cubicBezTo>
                    <a:pt x="230427" y="182108"/>
                    <a:pt x="225077" y="178851"/>
                    <a:pt x="217632" y="173500"/>
                  </a:cubicBezTo>
                  <a:lnTo>
                    <a:pt x="217632" y="141164"/>
                  </a:lnTo>
                  <a:cubicBezTo>
                    <a:pt x="219028" y="141861"/>
                    <a:pt x="219726" y="142559"/>
                    <a:pt x="220889" y="142559"/>
                  </a:cubicBezTo>
                  <a:cubicBezTo>
                    <a:pt x="222983" y="141861"/>
                    <a:pt x="226240" y="142559"/>
                    <a:pt x="226240" y="139302"/>
                  </a:cubicBezTo>
                  <a:cubicBezTo>
                    <a:pt x="225542" y="137209"/>
                    <a:pt x="225542" y="136046"/>
                    <a:pt x="222053" y="134650"/>
                  </a:cubicBezTo>
                  <a:cubicBezTo>
                    <a:pt x="220191" y="133254"/>
                    <a:pt x="218796" y="133254"/>
                    <a:pt x="217400" y="134650"/>
                  </a:cubicBezTo>
                  <a:lnTo>
                    <a:pt x="217400" y="94869"/>
                  </a:lnTo>
                  <a:cubicBezTo>
                    <a:pt x="219494" y="94869"/>
                    <a:pt x="220191" y="94171"/>
                    <a:pt x="220657" y="93473"/>
                  </a:cubicBezTo>
                  <a:cubicBezTo>
                    <a:pt x="224612" y="89984"/>
                    <a:pt x="226007" y="88820"/>
                    <a:pt x="222053" y="86727"/>
                  </a:cubicBezTo>
                  <a:cubicBezTo>
                    <a:pt x="221355" y="87425"/>
                    <a:pt x="220657" y="86029"/>
                    <a:pt x="217400" y="87425"/>
                  </a:cubicBezTo>
                  <a:lnTo>
                    <a:pt x="217400" y="55786"/>
                  </a:lnTo>
                  <a:cubicBezTo>
                    <a:pt x="222053" y="49040"/>
                    <a:pt x="222750" y="42991"/>
                    <a:pt x="217400" y="39036"/>
                  </a:cubicBezTo>
                  <a:lnTo>
                    <a:pt x="217400" y="14842"/>
                  </a:lnTo>
                  <a:close/>
                  <a:moveTo>
                    <a:pt x="249504" y="168847"/>
                  </a:moveTo>
                  <a:lnTo>
                    <a:pt x="250202" y="168847"/>
                  </a:lnTo>
                  <a:cubicBezTo>
                    <a:pt x="271837" y="178851"/>
                    <a:pt x="276489" y="184434"/>
                    <a:pt x="279746" y="201184"/>
                  </a:cubicBezTo>
                  <a:cubicBezTo>
                    <a:pt x="282538" y="215375"/>
                    <a:pt x="287191" y="225378"/>
                    <a:pt x="275791" y="233520"/>
                  </a:cubicBezTo>
                  <a:cubicBezTo>
                    <a:pt x="265788" y="237475"/>
                    <a:pt x="257646" y="234916"/>
                    <a:pt x="249504" y="230263"/>
                  </a:cubicBezTo>
                  <a:lnTo>
                    <a:pt x="249504" y="169080"/>
                  </a:lnTo>
                  <a:close/>
                  <a:moveTo>
                    <a:pt x="249504" y="42991"/>
                  </a:moveTo>
                  <a:cubicBezTo>
                    <a:pt x="251597" y="45085"/>
                    <a:pt x="254156" y="45783"/>
                    <a:pt x="257646" y="45085"/>
                  </a:cubicBezTo>
                  <a:cubicBezTo>
                    <a:pt x="269045" y="43689"/>
                    <a:pt x="275791" y="20193"/>
                    <a:pt x="289284" y="28335"/>
                  </a:cubicBezTo>
                  <a:cubicBezTo>
                    <a:pt x="296729" y="34384"/>
                    <a:pt x="296729" y="47179"/>
                    <a:pt x="297427" y="54623"/>
                  </a:cubicBezTo>
                  <a:cubicBezTo>
                    <a:pt x="297427" y="63928"/>
                    <a:pt x="291378" y="68814"/>
                    <a:pt x="267882" y="72768"/>
                  </a:cubicBezTo>
                  <a:cubicBezTo>
                    <a:pt x="266486" y="73466"/>
                    <a:pt x="265788" y="72768"/>
                    <a:pt x="261833" y="76723"/>
                  </a:cubicBezTo>
                  <a:cubicBezTo>
                    <a:pt x="258576" y="82074"/>
                    <a:pt x="267882" y="87425"/>
                    <a:pt x="258576" y="95567"/>
                  </a:cubicBezTo>
                  <a:cubicBezTo>
                    <a:pt x="253924" y="99522"/>
                    <a:pt x="273465" y="115108"/>
                    <a:pt x="274628" y="117667"/>
                  </a:cubicBezTo>
                  <a:cubicBezTo>
                    <a:pt x="276024" y="121157"/>
                    <a:pt x="280677" y="118365"/>
                    <a:pt x="279979" y="113015"/>
                  </a:cubicBezTo>
                  <a:cubicBezTo>
                    <a:pt x="279281" y="111619"/>
                    <a:pt x="278583" y="106268"/>
                    <a:pt x="276722" y="101615"/>
                  </a:cubicBezTo>
                  <a:cubicBezTo>
                    <a:pt x="273930" y="93473"/>
                    <a:pt x="269976" y="84866"/>
                    <a:pt x="272069" y="81376"/>
                  </a:cubicBezTo>
                  <a:cubicBezTo>
                    <a:pt x="274163" y="76723"/>
                    <a:pt x="282073" y="81376"/>
                    <a:pt x="290913" y="87425"/>
                  </a:cubicBezTo>
                  <a:cubicBezTo>
                    <a:pt x="297659" y="92077"/>
                    <a:pt x="310454" y="92077"/>
                    <a:pt x="314409" y="98126"/>
                  </a:cubicBezTo>
                  <a:cubicBezTo>
                    <a:pt x="319062" y="104174"/>
                    <a:pt x="323249" y="106966"/>
                    <a:pt x="317201" y="131160"/>
                  </a:cubicBezTo>
                  <a:cubicBezTo>
                    <a:pt x="315805" y="135115"/>
                    <a:pt x="308361" y="137907"/>
                    <a:pt x="301614" y="140000"/>
                  </a:cubicBezTo>
                  <a:cubicBezTo>
                    <a:pt x="290913" y="143955"/>
                    <a:pt x="284864" y="150236"/>
                    <a:pt x="273930" y="154191"/>
                  </a:cubicBezTo>
                  <a:cubicBezTo>
                    <a:pt x="267882" y="156750"/>
                    <a:pt x="252993" y="162333"/>
                    <a:pt x="249736" y="166288"/>
                  </a:cubicBezTo>
                  <a:lnTo>
                    <a:pt x="249736" y="124646"/>
                  </a:lnTo>
                  <a:cubicBezTo>
                    <a:pt x="251830" y="126042"/>
                    <a:pt x="253691" y="126740"/>
                    <a:pt x="255785" y="126740"/>
                  </a:cubicBezTo>
                  <a:cubicBezTo>
                    <a:pt x="257879" y="126042"/>
                    <a:pt x="260438" y="122785"/>
                    <a:pt x="259740" y="120692"/>
                  </a:cubicBezTo>
                  <a:cubicBezTo>
                    <a:pt x="256948" y="116737"/>
                    <a:pt x="252993" y="112549"/>
                    <a:pt x="249736" y="109990"/>
                  </a:cubicBezTo>
                  <a:lnTo>
                    <a:pt x="249736" y="43456"/>
                  </a:lnTo>
                  <a:lnTo>
                    <a:pt x="249736" y="43456"/>
                  </a:lnTo>
                  <a:close/>
                </a:path>
              </a:pathLst>
            </a:custGeom>
            <a:grpFill/>
            <a:ln w="23259" cap="flat">
              <a:noFill/>
              <a:prstDash val="solid"/>
              <a:miter/>
            </a:ln>
          </p:spPr>
          <p:txBody>
            <a:bodyPr rtlCol="0" anchor="ctr"/>
            <a:lstStyle/>
            <a:p>
              <a:endParaRPr lang="zh-CN" altLang="en-US"/>
            </a:p>
          </p:txBody>
        </p:sp>
        <p:sp>
          <p:nvSpPr>
            <p:cNvPr id="22" name="任意多边形: 形状 21"/>
            <p:cNvSpPr/>
            <p:nvPr/>
          </p:nvSpPr>
          <p:spPr>
            <a:xfrm>
              <a:off x="8029942" y="4385226"/>
              <a:ext cx="294485" cy="305865"/>
            </a:xfrm>
            <a:custGeom>
              <a:avLst/>
              <a:gdLst>
                <a:gd name="connsiteX0" fmla="*/ 108020 w 294485"/>
                <a:gd name="connsiteY0" fmla="*/ 66662 h 305865"/>
                <a:gd name="connsiteX1" fmla="*/ 133610 w 294485"/>
                <a:gd name="connsiteY1" fmla="*/ 69454 h 305865"/>
                <a:gd name="connsiteX2" fmla="*/ 143614 w 294485"/>
                <a:gd name="connsiteY2" fmla="*/ 18274 h 305865"/>
                <a:gd name="connsiteX3" fmla="*/ 157107 w 294485"/>
                <a:gd name="connsiteY3" fmla="*/ 4781 h 305865"/>
                <a:gd name="connsiteX4" fmla="*/ 179905 w 294485"/>
                <a:gd name="connsiteY4" fmla="*/ 826 h 305865"/>
                <a:gd name="connsiteX5" fmla="*/ 202238 w 294485"/>
                <a:gd name="connsiteY5" fmla="*/ 27114 h 305865"/>
                <a:gd name="connsiteX6" fmla="*/ 197585 w 294485"/>
                <a:gd name="connsiteY6" fmla="*/ 52704 h 305865"/>
                <a:gd name="connsiteX7" fmla="*/ 195491 w 294485"/>
                <a:gd name="connsiteY7" fmla="*/ 70152 h 305865"/>
                <a:gd name="connsiteX8" fmla="*/ 218290 w 294485"/>
                <a:gd name="connsiteY8" fmla="*/ 73408 h 305865"/>
                <a:gd name="connsiteX9" fmla="*/ 255279 w 294485"/>
                <a:gd name="connsiteY9" fmla="*/ 89460 h 305865"/>
                <a:gd name="connsiteX10" fmla="*/ 253185 w 294485"/>
                <a:gd name="connsiteY10" fmla="*/ 103651 h 305865"/>
                <a:gd name="connsiteX11" fmla="*/ 218290 w 294485"/>
                <a:gd name="connsiteY11" fmla="*/ 113655 h 305865"/>
                <a:gd name="connsiteX12" fmla="*/ 169902 w 294485"/>
                <a:gd name="connsiteY12" fmla="*/ 126449 h 305865"/>
                <a:gd name="connsiteX13" fmla="*/ 230620 w 294485"/>
                <a:gd name="connsiteY13" fmla="*/ 252306 h 305865"/>
                <a:gd name="connsiteX14" fmla="*/ 265515 w 294485"/>
                <a:gd name="connsiteY14" fmla="*/ 281153 h 305865"/>
                <a:gd name="connsiteX15" fmla="*/ 290407 w 294485"/>
                <a:gd name="connsiteY15" fmla="*/ 304649 h 305865"/>
                <a:gd name="connsiteX16" fmla="*/ 192700 w 294485"/>
                <a:gd name="connsiteY16" fmla="*/ 289062 h 305865"/>
                <a:gd name="connsiteX17" fmla="*/ 140822 w 294485"/>
                <a:gd name="connsiteY17" fmla="*/ 156460 h 305865"/>
                <a:gd name="connsiteX18" fmla="*/ 137332 w 294485"/>
                <a:gd name="connsiteY18" fmla="*/ 157157 h 305865"/>
                <a:gd name="connsiteX19" fmla="*/ 64052 w 294485"/>
                <a:gd name="connsiteY19" fmla="*/ 223691 h 305865"/>
                <a:gd name="connsiteX20" fmla="*/ 36368 w 294485"/>
                <a:gd name="connsiteY20" fmla="*/ 216247 h 305865"/>
                <a:gd name="connsiteX21" fmla="*/ 77 w 294485"/>
                <a:gd name="connsiteY21" fmla="*/ 185306 h 305865"/>
                <a:gd name="connsiteX22" fmla="*/ 6824 w 294485"/>
                <a:gd name="connsiteY22" fmla="*/ 179956 h 305865"/>
                <a:gd name="connsiteX23" fmla="*/ 68705 w 294485"/>
                <a:gd name="connsiteY23" fmla="*/ 173209 h 305865"/>
                <a:gd name="connsiteX24" fmla="*/ 109183 w 294485"/>
                <a:gd name="connsiteY24" fmla="*/ 125286 h 305865"/>
                <a:gd name="connsiteX25" fmla="*/ 48000 w 294485"/>
                <a:gd name="connsiteY25" fmla="*/ 103186 h 305865"/>
                <a:gd name="connsiteX26" fmla="*/ 78941 w 294485"/>
                <a:gd name="connsiteY26" fmla="*/ 55263 h 305865"/>
                <a:gd name="connsiteX27" fmla="*/ 107788 w 294485"/>
                <a:gd name="connsiteY27" fmla="*/ 65964 h 30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485" h="305865">
                  <a:moveTo>
                    <a:pt x="108020" y="66662"/>
                  </a:moveTo>
                  <a:cubicBezTo>
                    <a:pt x="122909" y="71315"/>
                    <a:pt x="132912" y="72013"/>
                    <a:pt x="133610" y="69454"/>
                  </a:cubicBezTo>
                  <a:cubicBezTo>
                    <a:pt x="137565" y="57357"/>
                    <a:pt x="143148" y="35721"/>
                    <a:pt x="143614" y="18274"/>
                  </a:cubicBezTo>
                  <a:cubicBezTo>
                    <a:pt x="144312" y="9433"/>
                    <a:pt x="151756" y="6177"/>
                    <a:pt x="157107" y="4781"/>
                  </a:cubicBezTo>
                  <a:cubicBezTo>
                    <a:pt x="169902" y="826"/>
                    <a:pt x="173856" y="-1268"/>
                    <a:pt x="179905" y="826"/>
                  </a:cubicBezTo>
                  <a:cubicBezTo>
                    <a:pt x="190606" y="5479"/>
                    <a:pt x="196655" y="15017"/>
                    <a:pt x="202238" y="27114"/>
                  </a:cubicBezTo>
                  <a:cubicBezTo>
                    <a:pt x="204332" y="33162"/>
                    <a:pt x="209682" y="26416"/>
                    <a:pt x="197585" y="52704"/>
                  </a:cubicBezTo>
                  <a:cubicBezTo>
                    <a:pt x="192235" y="65499"/>
                    <a:pt x="193630" y="67593"/>
                    <a:pt x="195491" y="70152"/>
                  </a:cubicBezTo>
                  <a:cubicBezTo>
                    <a:pt x="200842" y="74106"/>
                    <a:pt x="207589" y="73408"/>
                    <a:pt x="218290" y="73408"/>
                  </a:cubicBezTo>
                  <a:cubicBezTo>
                    <a:pt x="231085" y="72711"/>
                    <a:pt x="239227" y="55961"/>
                    <a:pt x="255279" y="89460"/>
                  </a:cubicBezTo>
                  <a:cubicBezTo>
                    <a:pt x="257838" y="93415"/>
                    <a:pt x="258536" y="98766"/>
                    <a:pt x="253185" y="103651"/>
                  </a:cubicBezTo>
                  <a:cubicBezTo>
                    <a:pt x="246439" y="109002"/>
                    <a:pt x="233644" y="109700"/>
                    <a:pt x="218290" y="113655"/>
                  </a:cubicBezTo>
                  <a:cubicBezTo>
                    <a:pt x="198050" y="118307"/>
                    <a:pt x="169204" y="112957"/>
                    <a:pt x="169902" y="126449"/>
                  </a:cubicBezTo>
                  <a:cubicBezTo>
                    <a:pt x="173856" y="160182"/>
                    <a:pt x="195491" y="211362"/>
                    <a:pt x="230620" y="252306"/>
                  </a:cubicBezTo>
                  <a:cubicBezTo>
                    <a:pt x="239460" y="263007"/>
                    <a:pt x="251557" y="273243"/>
                    <a:pt x="265515" y="281153"/>
                  </a:cubicBezTo>
                  <a:cubicBezTo>
                    <a:pt x="285754" y="292552"/>
                    <a:pt x="302504" y="302090"/>
                    <a:pt x="290407" y="304649"/>
                  </a:cubicBezTo>
                  <a:cubicBezTo>
                    <a:pt x="271564" y="308604"/>
                    <a:pt x="207589" y="302788"/>
                    <a:pt x="192700" y="289062"/>
                  </a:cubicBezTo>
                  <a:cubicBezTo>
                    <a:pt x="177346" y="274174"/>
                    <a:pt x="145707" y="176001"/>
                    <a:pt x="140822" y="156460"/>
                  </a:cubicBezTo>
                  <a:cubicBezTo>
                    <a:pt x="140124" y="155762"/>
                    <a:pt x="138728" y="155064"/>
                    <a:pt x="137332" y="157157"/>
                  </a:cubicBezTo>
                  <a:cubicBezTo>
                    <a:pt x="121978" y="176699"/>
                    <a:pt x="89642" y="212292"/>
                    <a:pt x="64052" y="223691"/>
                  </a:cubicBezTo>
                  <a:cubicBezTo>
                    <a:pt x="52653" y="228344"/>
                    <a:pt x="39858" y="220900"/>
                    <a:pt x="36368" y="216247"/>
                  </a:cubicBezTo>
                  <a:cubicBezTo>
                    <a:pt x="32413" y="211594"/>
                    <a:pt x="2636" y="196706"/>
                    <a:pt x="77" y="185306"/>
                  </a:cubicBezTo>
                  <a:cubicBezTo>
                    <a:pt x="-621" y="178560"/>
                    <a:pt x="3567" y="179258"/>
                    <a:pt x="6824" y="179956"/>
                  </a:cubicBezTo>
                  <a:cubicBezTo>
                    <a:pt x="48465" y="188796"/>
                    <a:pt x="57306" y="177862"/>
                    <a:pt x="68705" y="173209"/>
                  </a:cubicBezTo>
                  <a:cubicBezTo>
                    <a:pt x="98947" y="160414"/>
                    <a:pt x="111742" y="127380"/>
                    <a:pt x="109183" y="125286"/>
                  </a:cubicBezTo>
                  <a:cubicBezTo>
                    <a:pt x="70101" y="118540"/>
                    <a:pt x="55910" y="119936"/>
                    <a:pt x="48000" y="103186"/>
                  </a:cubicBezTo>
                  <a:cubicBezTo>
                    <a:pt x="36601" y="49912"/>
                    <a:pt x="57538" y="47353"/>
                    <a:pt x="78941" y="55263"/>
                  </a:cubicBezTo>
                  <a:cubicBezTo>
                    <a:pt x="89642" y="59916"/>
                    <a:pt x="103833" y="65266"/>
                    <a:pt x="107788" y="65964"/>
                  </a:cubicBezTo>
                  <a:close/>
                </a:path>
              </a:pathLst>
            </a:custGeom>
            <a:grpFill/>
            <a:ln w="23259" cap="flat">
              <a:noFill/>
              <a:prstDash val="solid"/>
              <a:miter/>
            </a:ln>
          </p:spPr>
          <p:txBody>
            <a:bodyPr rtlCol="0" anchor="ctr"/>
            <a:lstStyle/>
            <a:p>
              <a:endParaRPr lang="zh-CN" altLang="en-US"/>
            </a:p>
          </p:txBody>
        </p:sp>
        <p:sp>
          <p:nvSpPr>
            <p:cNvPr id="23" name="任意多边形: 形状 22"/>
            <p:cNvSpPr/>
            <p:nvPr/>
          </p:nvSpPr>
          <p:spPr>
            <a:xfrm>
              <a:off x="7666232" y="4424277"/>
              <a:ext cx="232368" cy="255514"/>
            </a:xfrm>
            <a:custGeom>
              <a:avLst/>
              <a:gdLst>
                <a:gd name="connsiteX0" fmla="*/ 11343 w 232368"/>
                <a:gd name="connsiteY0" fmla="*/ 135322 h 255514"/>
                <a:gd name="connsiteX1" fmla="*/ 28093 w 232368"/>
                <a:gd name="connsiteY1" fmla="*/ 140673 h 255514"/>
                <a:gd name="connsiteX2" fmla="*/ 60429 w 232368"/>
                <a:gd name="connsiteY2" fmla="*/ 188363 h 255514"/>
                <a:gd name="connsiteX3" fmla="*/ 77179 w 232368"/>
                <a:gd name="connsiteY3" fmla="*/ 179755 h 255514"/>
                <a:gd name="connsiteX4" fmla="*/ 95325 w 232368"/>
                <a:gd name="connsiteY4" fmla="*/ 163471 h 255514"/>
                <a:gd name="connsiteX5" fmla="*/ 40190 w 232368"/>
                <a:gd name="connsiteY5" fmla="*/ 43663 h 255514"/>
                <a:gd name="connsiteX6" fmla="*/ 36235 w 232368"/>
                <a:gd name="connsiteY6" fmla="*/ 37615 h 255514"/>
                <a:gd name="connsiteX7" fmla="*/ 45541 w 232368"/>
                <a:gd name="connsiteY7" fmla="*/ 626 h 255514"/>
                <a:gd name="connsiteX8" fmla="*/ 87182 w 232368"/>
                <a:gd name="connsiteY8" fmla="*/ 18073 h 255514"/>
                <a:gd name="connsiteX9" fmla="*/ 108120 w 232368"/>
                <a:gd name="connsiteY9" fmla="*/ 82048 h 255514"/>
                <a:gd name="connsiteX10" fmla="*/ 131616 w 232368"/>
                <a:gd name="connsiteY10" fmla="*/ 132530 h 255514"/>
                <a:gd name="connsiteX11" fmla="*/ 165348 w 232368"/>
                <a:gd name="connsiteY11" fmla="*/ 110895 h 255514"/>
                <a:gd name="connsiteX12" fmla="*/ 163952 w 232368"/>
                <a:gd name="connsiteY12" fmla="*/ 58319 h 255514"/>
                <a:gd name="connsiteX13" fmla="*/ 209782 w 232368"/>
                <a:gd name="connsiteY13" fmla="*/ 66462 h 255514"/>
                <a:gd name="connsiteX14" fmla="*/ 223275 w 232368"/>
                <a:gd name="connsiteY14" fmla="*/ 112291 h 255514"/>
                <a:gd name="connsiteX15" fmla="*/ 232115 w 232368"/>
                <a:gd name="connsiteY15" fmla="*/ 142534 h 255514"/>
                <a:gd name="connsiteX16" fmla="*/ 217924 w 232368"/>
                <a:gd name="connsiteY16" fmla="*/ 186269 h 255514"/>
                <a:gd name="connsiteX17" fmla="*/ 186983 w 232368"/>
                <a:gd name="connsiteY17" fmla="*/ 156027 h 255514"/>
                <a:gd name="connsiteX18" fmla="*/ 180237 w 232368"/>
                <a:gd name="connsiteY18" fmla="*/ 145325 h 255514"/>
                <a:gd name="connsiteX19" fmla="*/ 150692 w 232368"/>
                <a:gd name="connsiteY19" fmla="*/ 167658 h 255514"/>
                <a:gd name="connsiteX20" fmla="*/ 141852 w 232368"/>
                <a:gd name="connsiteY20" fmla="*/ 185804 h 255514"/>
                <a:gd name="connsiteX21" fmla="*/ 85321 w 232368"/>
                <a:gd name="connsiteY21" fmla="*/ 221397 h 255514"/>
                <a:gd name="connsiteX22" fmla="*/ 74620 w 232368"/>
                <a:gd name="connsiteY22" fmla="*/ 246289 h 255514"/>
                <a:gd name="connsiteX23" fmla="*/ 59731 w 232368"/>
                <a:gd name="connsiteY23" fmla="*/ 253734 h 255514"/>
                <a:gd name="connsiteX24" fmla="*/ 31350 w 232368"/>
                <a:gd name="connsiteY24" fmla="*/ 241637 h 255514"/>
                <a:gd name="connsiteX25" fmla="*/ 20648 w 232368"/>
                <a:gd name="connsiteY25" fmla="*/ 212092 h 255514"/>
                <a:gd name="connsiteX26" fmla="*/ 3899 w 232368"/>
                <a:gd name="connsiteY26" fmla="*/ 156957 h 255514"/>
                <a:gd name="connsiteX27" fmla="*/ 11343 w 232368"/>
                <a:gd name="connsiteY27" fmla="*/ 135555 h 25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2368" h="255514">
                  <a:moveTo>
                    <a:pt x="11343" y="135322"/>
                  </a:moveTo>
                  <a:cubicBezTo>
                    <a:pt x="16694" y="134624"/>
                    <a:pt x="21346" y="135322"/>
                    <a:pt x="28093" y="140673"/>
                  </a:cubicBezTo>
                  <a:cubicBezTo>
                    <a:pt x="46238" y="152770"/>
                    <a:pt x="51589" y="176266"/>
                    <a:pt x="60429" y="188363"/>
                  </a:cubicBezTo>
                  <a:cubicBezTo>
                    <a:pt x="63686" y="188363"/>
                    <a:pt x="69735" y="184408"/>
                    <a:pt x="77179" y="179755"/>
                  </a:cubicBezTo>
                  <a:cubicBezTo>
                    <a:pt x="86717" y="173009"/>
                    <a:pt x="97418" y="166263"/>
                    <a:pt x="95325" y="163471"/>
                  </a:cubicBezTo>
                  <a:cubicBezTo>
                    <a:pt x="87880" y="149280"/>
                    <a:pt x="48100" y="55760"/>
                    <a:pt x="40190" y="43663"/>
                  </a:cubicBezTo>
                  <a:cubicBezTo>
                    <a:pt x="39492" y="42267"/>
                    <a:pt x="36933" y="39011"/>
                    <a:pt x="36235" y="37615"/>
                  </a:cubicBezTo>
                  <a:cubicBezTo>
                    <a:pt x="21346" y="18073"/>
                    <a:pt x="39027" y="2719"/>
                    <a:pt x="45541" y="626"/>
                  </a:cubicBezTo>
                  <a:cubicBezTo>
                    <a:pt x="56242" y="-2631"/>
                    <a:pt x="86717" y="7372"/>
                    <a:pt x="87182" y="18073"/>
                  </a:cubicBezTo>
                  <a:cubicBezTo>
                    <a:pt x="85787" y="29472"/>
                    <a:pt x="97186" y="56458"/>
                    <a:pt x="108120" y="82048"/>
                  </a:cubicBezTo>
                  <a:cubicBezTo>
                    <a:pt x="118123" y="103683"/>
                    <a:pt x="126963" y="125086"/>
                    <a:pt x="131616" y="132530"/>
                  </a:cubicBezTo>
                  <a:cubicBezTo>
                    <a:pt x="134408" y="139277"/>
                    <a:pt x="157904" y="119037"/>
                    <a:pt x="165348" y="110895"/>
                  </a:cubicBezTo>
                  <a:cubicBezTo>
                    <a:pt x="175352" y="104149"/>
                    <a:pt x="157206" y="69253"/>
                    <a:pt x="163952" y="58319"/>
                  </a:cubicBezTo>
                  <a:cubicBezTo>
                    <a:pt x="166744" y="52969"/>
                    <a:pt x="195591" y="45524"/>
                    <a:pt x="209782" y="66462"/>
                  </a:cubicBezTo>
                  <a:cubicBezTo>
                    <a:pt x="216528" y="78559"/>
                    <a:pt x="219785" y="96006"/>
                    <a:pt x="223275" y="112291"/>
                  </a:cubicBezTo>
                  <a:cubicBezTo>
                    <a:pt x="226066" y="123690"/>
                    <a:pt x="230021" y="137881"/>
                    <a:pt x="232115" y="142534"/>
                  </a:cubicBezTo>
                  <a:cubicBezTo>
                    <a:pt x="234209" y="147884"/>
                    <a:pt x="222809" y="178127"/>
                    <a:pt x="217924" y="186269"/>
                  </a:cubicBezTo>
                  <a:cubicBezTo>
                    <a:pt x="208386" y="193714"/>
                    <a:pt x="193032" y="169519"/>
                    <a:pt x="186983" y="156027"/>
                  </a:cubicBezTo>
                  <a:cubicBezTo>
                    <a:pt x="183726" y="148582"/>
                    <a:pt x="183029" y="146023"/>
                    <a:pt x="180237" y="145325"/>
                  </a:cubicBezTo>
                  <a:cubicBezTo>
                    <a:pt x="173490" y="147419"/>
                    <a:pt x="157904" y="158120"/>
                    <a:pt x="150692" y="167658"/>
                  </a:cubicBezTo>
                  <a:cubicBezTo>
                    <a:pt x="146737" y="172311"/>
                    <a:pt x="147900" y="181151"/>
                    <a:pt x="141852" y="185804"/>
                  </a:cubicBezTo>
                  <a:cubicBezTo>
                    <a:pt x="113703" y="197203"/>
                    <a:pt x="87415" y="215349"/>
                    <a:pt x="85321" y="221397"/>
                  </a:cubicBezTo>
                  <a:cubicBezTo>
                    <a:pt x="83925" y="224654"/>
                    <a:pt x="75318" y="242335"/>
                    <a:pt x="74620" y="246289"/>
                  </a:cubicBezTo>
                  <a:cubicBezTo>
                    <a:pt x="73922" y="250244"/>
                    <a:pt x="62523" y="251640"/>
                    <a:pt x="59731" y="253734"/>
                  </a:cubicBezTo>
                  <a:cubicBezTo>
                    <a:pt x="53683" y="259782"/>
                    <a:pt x="44145" y="249081"/>
                    <a:pt x="31350" y="241637"/>
                  </a:cubicBezTo>
                  <a:cubicBezTo>
                    <a:pt x="17857" y="234890"/>
                    <a:pt x="21346" y="226283"/>
                    <a:pt x="20648" y="212092"/>
                  </a:cubicBezTo>
                  <a:cubicBezTo>
                    <a:pt x="20648" y="196505"/>
                    <a:pt x="11808" y="172311"/>
                    <a:pt x="3899" y="156957"/>
                  </a:cubicBezTo>
                  <a:cubicBezTo>
                    <a:pt x="-56" y="148815"/>
                    <a:pt x="-4942" y="139509"/>
                    <a:pt x="11343" y="135555"/>
                  </a:cubicBezTo>
                  <a:close/>
                </a:path>
              </a:pathLst>
            </a:custGeom>
            <a:grpFill/>
            <a:ln w="23259" cap="flat">
              <a:noFill/>
              <a:prstDash val="solid"/>
              <a:miter/>
            </a:ln>
          </p:spPr>
          <p:txBody>
            <a:bodyPr rtlCol="0" anchor="ctr"/>
            <a:lstStyle/>
            <a:p>
              <a:endParaRPr lang="zh-CN" altLang="en-US"/>
            </a:p>
          </p:txBody>
        </p:sp>
        <p:sp>
          <p:nvSpPr>
            <p:cNvPr id="24" name="任意多边形: 形状 23"/>
            <p:cNvSpPr/>
            <p:nvPr/>
          </p:nvSpPr>
          <p:spPr>
            <a:xfrm>
              <a:off x="7323735" y="4569354"/>
              <a:ext cx="288438" cy="319816"/>
            </a:xfrm>
            <a:custGeom>
              <a:avLst/>
              <a:gdLst>
                <a:gd name="connsiteX0" fmla="*/ 29545 w 288438"/>
                <a:gd name="connsiteY0" fmla="*/ 170538 h 319816"/>
                <a:gd name="connsiteX1" fmla="*/ 36989 w 288438"/>
                <a:gd name="connsiteY1" fmla="*/ 154486 h 319816"/>
                <a:gd name="connsiteX2" fmla="*/ 50482 w 288438"/>
                <a:gd name="connsiteY2" fmla="*/ 110750 h 319816"/>
                <a:gd name="connsiteX3" fmla="*/ 17448 w 288438"/>
                <a:gd name="connsiteY3" fmla="*/ 81205 h 319816"/>
                <a:gd name="connsiteX4" fmla="*/ 10701 w 288438"/>
                <a:gd name="connsiteY4" fmla="*/ 77250 h 319816"/>
                <a:gd name="connsiteX5" fmla="*/ 0 w 288438"/>
                <a:gd name="connsiteY5" fmla="*/ 59105 h 319816"/>
                <a:gd name="connsiteX6" fmla="*/ 0 w 288438"/>
                <a:gd name="connsiteY6" fmla="*/ 56313 h 319816"/>
                <a:gd name="connsiteX7" fmla="*/ 6746 w 288438"/>
                <a:gd name="connsiteY7" fmla="*/ 34911 h 319816"/>
                <a:gd name="connsiteX8" fmla="*/ 42340 w 288438"/>
                <a:gd name="connsiteY8" fmla="*/ 28862 h 319816"/>
                <a:gd name="connsiteX9" fmla="*/ 76072 w 288438"/>
                <a:gd name="connsiteY9" fmla="*/ 61896 h 319816"/>
                <a:gd name="connsiteX10" fmla="*/ 79329 w 288438"/>
                <a:gd name="connsiteY10" fmla="*/ 59337 h 319816"/>
                <a:gd name="connsiteX11" fmla="*/ 79329 w 288438"/>
                <a:gd name="connsiteY11" fmla="*/ 148902 h 319816"/>
                <a:gd name="connsiteX12" fmla="*/ 76072 w 288438"/>
                <a:gd name="connsiteY12" fmla="*/ 146111 h 319816"/>
                <a:gd name="connsiteX13" fmla="*/ 72582 w 288438"/>
                <a:gd name="connsiteY13" fmla="*/ 153555 h 319816"/>
                <a:gd name="connsiteX14" fmla="*/ 57694 w 288438"/>
                <a:gd name="connsiteY14" fmla="*/ 175190 h 319816"/>
                <a:gd name="connsiteX15" fmla="*/ 79329 w 288438"/>
                <a:gd name="connsiteY15" fmla="*/ 193336 h 319816"/>
                <a:gd name="connsiteX16" fmla="*/ 79329 w 288438"/>
                <a:gd name="connsiteY16" fmla="*/ 268012 h 319816"/>
                <a:gd name="connsiteX17" fmla="*/ 72582 w 288438"/>
                <a:gd name="connsiteY17" fmla="*/ 265918 h 319816"/>
                <a:gd name="connsiteX18" fmla="*/ 45597 w 288438"/>
                <a:gd name="connsiteY18" fmla="*/ 257078 h 319816"/>
                <a:gd name="connsiteX19" fmla="*/ 36059 w 288438"/>
                <a:gd name="connsiteY19" fmla="*/ 235676 h 319816"/>
                <a:gd name="connsiteX20" fmla="*/ 30010 w 288438"/>
                <a:gd name="connsiteY20" fmla="*/ 227068 h 319816"/>
                <a:gd name="connsiteX21" fmla="*/ 11167 w 288438"/>
                <a:gd name="connsiteY21" fmla="*/ 198687 h 319816"/>
                <a:gd name="connsiteX22" fmla="*/ 29312 w 288438"/>
                <a:gd name="connsiteY22" fmla="*/ 171003 h 319816"/>
                <a:gd name="connsiteX23" fmla="*/ 79329 w 288438"/>
                <a:gd name="connsiteY23" fmla="*/ 58872 h 319816"/>
                <a:gd name="connsiteX24" fmla="*/ 98172 w 288438"/>
                <a:gd name="connsiteY24" fmla="*/ 40029 h 319816"/>
                <a:gd name="connsiteX25" fmla="*/ 113526 w 288438"/>
                <a:gd name="connsiteY25" fmla="*/ 8390 h 319816"/>
                <a:gd name="connsiteX26" fmla="*/ 117481 w 288438"/>
                <a:gd name="connsiteY26" fmla="*/ 5598 h 319816"/>
                <a:gd name="connsiteX27" fmla="*/ 117481 w 288438"/>
                <a:gd name="connsiteY27" fmla="*/ 62129 h 319816"/>
                <a:gd name="connsiteX28" fmla="*/ 99336 w 288438"/>
                <a:gd name="connsiteY28" fmla="*/ 84927 h 319816"/>
                <a:gd name="connsiteX29" fmla="*/ 117481 w 288438"/>
                <a:gd name="connsiteY29" fmla="*/ 107726 h 319816"/>
                <a:gd name="connsiteX30" fmla="*/ 117481 w 288438"/>
                <a:gd name="connsiteY30" fmla="*/ 266616 h 319816"/>
                <a:gd name="connsiteX31" fmla="*/ 102593 w 288438"/>
                <a:gd name="connsiteY31" fmla="*/ 274759 h 319816"/>
                <a:gd name="connsiteX32" fmla="*/ 79096 w 288438"/>
                <a:gd name="connsiteY32" fmla="*/ 267314 h 319816"/>
                <a:gd name="connsiteX33" fmla="*/ 79096 w 288438"/>
                <a:gd name="connsiteY33" fmla="*/ 192638 h 319816"/>
                <a:gd name="connsiteX34" fmla="*/ 87239 w 288438"/>
                <a:gd name="connsiteY34" fmla="*/ 194034 h 319816"/>
                <a:gd name="connsiteX35" fmla="*/ 101429 w 288438"/>
                <a:gd name="connsiteY35" fmla="*/ 173097 h 319816"/>
                <a:gd name="connsiteX36" fmla="*/ 79096 w 288438"/>
                <a:gd name="connsiteY36" fmla="*/ 148204 h 319816"/>
                <a:gd name="connsiteX37" fmla="*/ 79096 w 288438"/>
                <a:gd name="connsiteY37" fmla="*/ 58640 h 319816"/>
                <a:gd name="connsiteX38" fmla="*/ 117714 w 288438"/>
                <a:gd name="connsiteY38" fmla="*/ 5598 h 319816"/>
                <a:gd name="connsiteX39" fmla="*/ 163543 w 288438"/>
                <a:gd name="connsiteY39" fmla="*/ 3505 h 319816"/>
                <a:gd name="connsiteX40" fmla="*/ 172383 w 288438"/>
                <a:gd name="connsiteY40" fmla="*/ 28397 h 319816"/>
                <a:gd name="connsiteX41" fmla="*/ 169592 w 288438"/>
                <a:gd name="connsiteY41" fmla="*/ 34445 h 319816"/>
                <a:gd name="connsiteX42" fmla="*/ 172849 w 288438"/>
                <a:gd name="connsiteY42" fmla="*/ 66084 h 319816"/>
                <a:gd name="connsiteX43" fmla="*/ 185644 w 288438"/>
                <a:gd name="connsiteY43" fmla="*/ 71435 h 319816"/>
                <a:gd name="connsiteX44" fmla="*/ 196345 w 288438"/>
                <a:gd name="connsiteY44" fmla="*/ 101677 h 319816"/>
                <a:gd name="connsiteX45" fmla="*/ 189599 w 288438"/>
                <a:gd name="connsiteY45" fmla="*/ 113774 h 319816"/>
                <a:gd name="connsiteX46" fmla="*/ 167963 w 288438"/>
                <a:gd name="connsiteY46" fmla="*/ 159604 h 319816"/>
                <a:gd name="connsiteX47" fmla="*/ 266834 w 288438"/>
                <a:gd name="connsiteY47" fmla="*/ 264523 h 319816"/>
                <a:gd name="connsiteX48" fmla="*/ 285677 w 288438"/>
                <a:gd name="connsiteY48" fmla="*/ 317796 h 319816"/>
                <a:gd name="connsiteX49" fmla="*/ 233799 w 288438"/>
                <a:gd name="connsiteY49" fmla="*/ 294300 h 319816"/>
                <a:gd name="connsiteX50" fmla="*/ 136325 w 288438"/>
                <a:gd name="connsiteY50" fmla="*/ 202874 h 319816"/>
                <a:gd name="connsiteX51" fmla="*/ 120971 w 288438"/>
                <a:gd name="connsiteY51" fmla="*/ 236606 h 319816"/>
                <a:gd name="connsiteX52" fmla="*/ 120971 w 288438"/>
                <a:gd name="connsiteY52" fmla="*/ 248703 h 319816"/>
                <a:gd name="connsiteX53" fmla="*/ 122367 w 288438"/>
                <a:gd name="connsiteY53" fmla="*/ 260800 h 319816"/>
                <a:gd name="connsiteX54" fmla="*/ 117714 w 288438"/>
                <a:gd name="connsiteY54" fmla="*/ 266849 h 319816"/>
                <a:gd name="connsiteX55" fmla="*/ 117714 w 288438"/>
                <a:gd name="connsiteY55" fmla="*/ 107958 h 319816"/>
                <a:gd name="connsiteX56" fmla="*/ 128415 w 288438"/>
                <a:gd name="connsiteY56" fmla="*/ 115403 h 319816"/>
                <a:gd name="connsiteX57" fmla="*/ 135162 w 288438"/>
                <a:gd name="connsiteY57" fmla="*/ 87254 h 319816"/>
                <a:gd name="connsiteX58" fmla="*/ 119808 w 288438"/>
                <a:gd name="connsiteY58" fmla="*/ 61664 h 319816"/>
                <a:gd name="connsiteX59" fmla="*/ 117714 w 288438"/>
                <a:gd name="connsiteY59" fmla="*/ 62362 h 319816"/>
                <a:gd name="connsiteX60" fmla="*/ 117714 w 288438"/>
                <a:gd name="connsiteY60" fmla="*/ 5831 h 31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8438" h="319816">
                  <a:moveTo>
                    <a:pt x="29545" y="170538"/>
                  </a:moveTo>
                  <a:cubicBezTo>
                    <a:pt x="34895" y="167746"/>
                    <a:pt x="35593" y="162395"/>
                    <a:pt x="36989" y="154486"/>
                  </a:cubicBezTo>
                  <a:cubicBezTo>
                    <a:pt x="43038" y="132851"/>
                    <a:pt x="43736" y="124941"/>
                    <a:pt x="50482" y="110750"/>
                  </a:cubicBezTo>
                  <a:cubicBezTo>
                    <a:pt x="39781" y="100747"/>
                    <a:pt x="27684" y="91209"/>
                    <a:pt x="17448" y="81205"/>
                  </a:cubicBezTo>
                  <a:cubicBezTo>
                    <a:pt x="15354" y="79112"/>
                    <a:pt x="12795" y="77948"/>
                    <a:pt x="10701" y="77250"/>
                  </a:cubicBezTo>
                  <a:cubicBezTo>
                    <a:pt x="3955" y="75157"/>
                    <a:pt x="0" y="67945"/>
                    <a:pt x="0" y="59105"/>
                  </a:cubicBezTo>
                  <a:lnTo>
                    <a:pt x="0" y="56313"/>
                  </a:lnTo>
                  <a:cubicBezTo>
                    <a:pt x="0" y="49567"/>
                    <a:pt x="2094" y="42122"/>
                    <a:pt x="6746" y="34911"/>
                  </a:cubicBezTo>
                  <a:cubicBezTo>
                    <a:pt x="9305" y="30956"/>
                    <a:pt x="34895" y="21418"/>
                    <a:pt x="42340" y="28862"/>
                  </a:cubicBezTo>
                  <a:cubicBezTo>
                    <a:pt x="53041" y="39563"/>
                    <a:pt x="64440" y="53754"/>
                    <a:pt x="76072" y="61896"/>
                  </a:cubicBezTo>
                  <a:cubicBezTo>
                    <a:pt x="76770" y="61199"/>
                    <a:pt x="78166" y="59803"/>
                    <a:pt x="79329" y="59337"/>
                  </a:cubicBezTo>
                  <a:lnTo>
                    <a:pt x="79329" y="148902"/>
                  </a:lnTo>
                  <a:cubicBezTo>
                    <a:pt x="77933" y="147507"/>
                    <a:pt x="76537" y="146809"/>
                    <a:pt x="76072" y="146111"/>
                  </a:cubicBezTo>
                  <a:cubicBezTo>
                    <a:pt x="72117" y="146111"/>
                    <a:pt x="72582" y="151461"/>
                    <a:pt x="72582" y="153555"/>
                  </a:cubicBezTo>
                  <a:cubicBezTo>
                    <a:pt x="70024" y="163558"/>
                    <a:pt x="64440" y="171003"/>
                    <a:pt x="57694" y="175190"/>
                  </a:cubicBezTo>
                  <a:cubicBezTo>
                    <a:pt x="53739" y="176586"/>
                    <a:pt x="69093" y="188683"/>
                    <a:pt x="79329" y="193336"/>
                  </a:cubicBezTo>
                  <a:lnTo>
                    <a:pt x="79329" y="268012"/>
                  </a:lnTo>
                  <a:cubicBezTo>
                    <a:pt x="77235" y="267314"/>
                    <a:pt x="75374" y="266616"/>
                    <a:pt x="72582" y="265918"/>
                  </a:cubicBezTo>
                  <a:cubicBezTo>
                    <a:pt x="62579" y="265221"/>
                    <a:pt x="53739" y="265221"/>
                    <a:pt x="45597" y="257078"/>
                  </a:cubicBezTo>
                  <a:cubicBezTo>
                    <a:pt x="40944" y="247075"/>
                    <a:pt x="38152" y="242190"/>
                    <a:pt x="36059" y="235676"/>
                  </a:cubicBezTo>
                  <a:cubicBezTo>
                    <a:pt x="34663" y="232884"/>
                    <a:pt x="32802" y="230325"/>
                    <a:pt x="30010" y="227068"/>
                  </a:cubicBezTo>
                  <a:cubicBezTo>
                    <a:pt x="21868" y="218228"/>
                    <a:pt x="15819" y="210086"/>
                    <a:pt x="11167" y="198687"/>
                  </a:cubicBezTo>
                  <a:cubicBezTo>
                    <a:pt x="9073" y="191940"/>
                    <a:pt x="13260" y="173097"/>
                    <a:pt x="29312" y="171003"/>
                  </a:cubicBezTo>
                  <a:close/>
                  <a:moveTo>
                    <a:pt x="79329" y="58872"/>
                  </a:moveTo>
                  <a:cubicBezTo>
                    <a:pt x="84680" y="54219"/>
                    <a:pt x="91426" y="47473"/>
                    <a:pt x="98172" y="40029"/>
                  </a:cubicBezTo>
                  <a:cubicBezTo>
                    <a:pt x="104221" y="31188"/>
                    <a:pt x="107478" y="15834"/>
                    <a:pt x="113526" y="8390"/>
                  </a:cubicBezTo>
                  <a:cubicBezTo>
                    <a:pt x="114922" y="6994"/>
                    <a:pt x="116318" y="6296"/>
                    <a:pt x="117481" y="5598"/>
                  </a:cubicBezTo>
                  <a:lnTo>
                    <a:pt x="117481" y="62129"/>
                  </a:lnTo>
                  <a:cubicBezTo>
                    <a:pt x="108641" y="65386"/>
                    <a:pt x="101429" y="78879"/>
                    <a:pt x="99336" y="84927"/>
                  </a:cubicBezTo>
                  <a:cubicBezTo>
                    <a:pt x="100034" y="88882"/>
                    <a:pt x="109572" y="100514"/>
                    <a:pt x="117481" y="107726"/>
                  </a:cubicBezTo>
                  <a:lnTo>
                    <a:pt x="117481" y="266616"/>
                  </a:lnTo>
                  <a:cubicBezTo>
                    <a:pt x="113526" y="270571"/>
                    <a:pt x="108176" y="274061"/>
                    <a:pt x="102593" y="274759"/>
                  </a:cubicBezTo>
                  <a:cubicBezTo>
                    <a:pt x="96544" y="275457"/>
                    <a:pt x="89798" y="270106"/>
                    <a:pt x="79096" y="267314"/>
                  </a:cubicBezTo>
                  <a:lnTo>
                    <a:pt x="79096" y="192638"/>
                  </a:lnTo>
                  <a:cubicBezTo>
                    <a:pt x="82353" y="194732"/>
                    <a:pt x="85843" y="195430"/>
                    <a:pt x="87239" y="194034"/>
                  </a:cubicBezTo>
                  <a:cubicBezTo>
                    <a:pt x="97242" y="185892"/>
                    <a:pt x="98638" y="184031"/>
                    <a:pt x="101429" y="173097"/>
                  </a:cubicBezTo>
                  <a:cubicBezTo>
                    <a:pt x="102825" y="169142"/>
                    <a:pt x="87239" y="154253"/>
                    <a:pt x="79096" y="148204"/>
                  </a:cubicBezTo>
                  <a:lnTo>
                    <a:pt x="79096" y="58640"/>
                  </a:lnTo>
                  <a:close/>
                  <a:moveTo>
                    <a:pt x="117714" y="5598"/>
                  </a:moveTo>
                  <a:cubicBezTo>
                    <a:pt x="129811" y="-1846"/>
                    <a:pt x="152609" y="-1148"/>
                    <a:pt x="163543" y="3505"/>
                  </a:cubicBezTo>
                  <a:cubicBezTo>
                    <a:pt x="173547" y="8855"/>
                    <a:pt x="174942" y="20255"/>
                    <a:pt x="172383" y="28397"/>
                  </a:cubicBezTo>
                  <a:lnTo>
                    <a:pt x="169592" y="34445"/>
                  </a:lnTo>
                  <a:cubicBezTo>
                    <a:pt x="166800" y="42588"/>
                    <a:pt x="170290" y="63990"/>
                    <a:pt x="172849" y="66084"/>
                  </a:cubicBezTo>
                  <a:cubicBezTo>
                    <a:pt x="176106" y="70039"/>
                    <a:pt x="178897" y="72830"/>
                    <a:pt x="185644" y="71435"/>
                  </a:cubicBezTo>
                  <a:cubicBezTo>
                    <a:pt x="190994" y="72132"/>
                    <a:pt x="200532" y="92372"/>
                    <a:pt x="196345" y="101677"/>
                  </a:cubicBezTo>
                  <a:cubicBezTo>
                    <a:pt x="194949" y="104934"/>
                    <a:pt x="194484" y="108424"/>
                    <a:pt x="189599" y="113774"/>
                  </a:cubicBezTo>
                  <a:cubicBezTo>
                    <a:pt x="178199" y="124476"/>
                    <a:pt x="171453" y="141923"/>
                    <a:pt x="167963" y="159604"/>
                  </a:cubicBezTo>
                  <a:cubicBezTo>
                    <a:pt x="202859" y="194499"/>
                    <a:pt x="233334" y="228929"/>
                    <a:pt x="266834" y="264523"/>
                  </a:cubicBezTo>
                  <a:cubicBezTo>
                    <a:pt x="282886" y="284762"/>
                    <a:pt x="293820" y="307560"/>
                    <a:pt x="285677" y="317796"/>
                  </a:cubicBezTo>
                  <a:cubicBezTo>
                    <a:pt x="278931" y="323845"/>
                    <a:pt x="257296" y="316401"/>
                    <a:pt x="233799" y="294300"/>
                  </a:cubicBezTo>
                  <a:lnTo>
                    <a:pt x="136325" y="202874"/>
                  </a:lnTo>
                  <a:cubicBezTo>
                    <a:pt x="131672" y="210318"/>
                    <a:pt x="127019" y="222415"/>
                    <a:pt x="120971" y="236606"/>
                  </a:cubicBezTo>
                  <a:lnTo>
                    <a:pt x="120971" y="248703"/>
                  </a:lnTo>
                  <a:cubicBezTo>
                    <a:pt x="121669" y="252658"/>
                    <a:pt x="123762" y="257544"/>
                    <a:pt x="122367" y="260800"/>
                  </a:cubicBezTo>
                  <a:cubicBezTo>
                    <a:pt x="120971" y="262894"/>
                    <a:pt x="119575" y="264755"/>
                    <a:pt x="117714" y="266849"/>
                  </a:cubicBezTo>
                  <a:lnTo>
                    <a:pt x="117714" y="107958"/>
                  </a:lnTo>
                  <a:cubicBezTo>
                    <a:pt x="122367" y="112611"/>
                    <a:pt x="127019" y="116101"/>
                    <a:pt x="128415" y="115403"/>
                  </a:cubicBezTo>
                  <a:cubicBezTo>
                    <a:pt x="136557" y="109354"/>
                    <a:pt x="137255" y="93302"/>
                    <a:pt x="135162" y="87254"/>
                  </a:cubicBezTo>
                  <a:cubicBezTo>
                    <a:pt x="133068" y="78414"/>
                    <a:pt x="129113" y="65619"/>
                    <a:pt x="119808" y="61664"/>
                  </a:cubicBezTo>
                  <a:cubicBezTo>
                    <a:pt x="119110" y="62362"/>
                    <a:pt x="118412" y="62362"/>
                    <a:pt x="117714" y="62362"/>
                  </a:cubicBezTo>
                  <a:lnTo>
                    <a:pt x="117714" y="5831"/>
                  </a:lnTo>
                  <a:close/>
                </a:path>
              </a:pathLst>
            </a:custGeom>
            <a:grpFill/>
            <a:ln w="23259" cap="flat">
              <a:noFill/>
              <a:prstDash val="solid"/>
              <a:miter/>
            </a:ln>
          </p:spPr>
          <p:txBody>
            <a:bodyPr rtlCol="0" anchor="ctr"/>
            <a:lstStyle/>
            <a:p>
              <a:endParaRPr lang="zh-CN" altLang="en-US"/>
            </a:p>
          </p:txBody>
        </p:sp>
        <p:sp>
          <p:nvSpPr>
            <p:cNvPr id="25" name="任意多边形: 形状 24"/>
            <p:cNvSpPr/>
            <p:nvPr/>
          </p:nvSpPr>
          <p:spPr>
            <a:xfrm>
              <a:off x="6836828" y="4136201"/>
              <a:ext cx="2308216" cy="2308217"/>
            </a:xfrm>
            <a:custGeom>
              <a:avLst/>
              <a:gdLst>
                <a:gd name="connsiteX0" fmla="*/ 1154109 w 2308216"/>
                <a:gd name="connsiteY0" fmla="*/ 0 h 2308217"/>
                <a:gd name="connsiteX1" fmla="*/ 0 w 2308216"/>
                <a:gd name="connsiteY1" fmla="*/ 1154109 h 2308217"/>
                <a:gd name="connsiteX2" fmla="*/ 1154109 w 2308216"/>
                <a:gd name="connsiteY2" fmla="*/ 2308217 h 2308217"/>
                <a:gd name="connsiteX3" fmla="*/ 2308217 w 2308216"/>
                <a:gd name="connsiteY3" fmla="*/ 1154109 h 2308217"/>
                <a:gd name="connsiteX4" fmla="*/ 1154109 w 2308216"/>
                <a:gd name="connsiteY4" fmla="*/ 0 h 2308217"/>
                <a:gd name="connsiteX5" fmla="*/ 1154109 w 2308216"/>
                <a:gd name="connsiteY5" fmla="*/ 2231912 h 2308217"/>
                <a:gd name="connsiteX6" fmla="*/ 76305 w 2308216"/>
                <a:gd name="connsiteY6" fmla="*/ 1154109 h 2308217"/>
                <a:gd name="connsiteX7" fmla="*/ 1154109 w 2308216"/>
                <a:gd name="connsiteY7" fmla="*/ 76072 h 2308217"/>
                <a:gd name="connsiteX8" fmla="*/ 2231912 w 2308216"/>
                <a:gd name="connsiteY8" fmla="*/ 1153876 h 2308217"/>
                <a:gd name="connsiteX9" fmla="*/ 1154109 w 2308216"/>
                <a:gd name="connsiteY9" fmla="*/ 2231680 h 2308217"/>
                <a:gd name="connsiteX10" fmla="*/ 1154109 w 2308216"/>
                <a:gd name="connsiteY10" fmla="*/ 107478 h 2308217"/>
                <a:gd name="connsiteX11" fmla="*/ 107478 w 2308216"/>
                <a:gd name="connsiteY11" fmla="*/ 1154109 h 2308217"/>
                <a:gd name="connsiteX12" fmla="*/ 1154109 w 2308216"/>
                <a:gd name="connsiteY12" fmla="*/ 2200739 h 2308217"/>
                <a:gd name="connsiteX13" fmla="*/ 2200739 w 2308216"/>
                <a:gd name="connsiteY13" fmla="*/ 1154109 h 2308217"/>
                <a:gd name="connsiteX14" fmla="*/ 1154109 w 2308216"/>
                <a:gd name="connsiteY14" fmla="*/ 107478 h 2308217"/>
                <a:gd name="connsiteX15" fmla="*/ 1154109 w 2308216"/>
                <a:gd name="connsiteY15" fmla="*/ 2178639 h 2308217"/>
                <a:gd name="connsiteX16" fmla="*/ 129578 w 2308216"/>
                <a:gd name="connsiteY16" fmla="*/ 1154109 h 2308217"/>
                <a:gd name="connsiteX17" fmla="*/ 1154109 w 2308216"/>
                <a:gd name="connsiteY17" fmla="*/ 129346 h 2308217"/>
                <a:gd name="connsiteX18" fmla="*/ 2178639 w 2308216"/>
                <a:gd name="connsiteY18" fmla="*/ 1153876 h 2308217"/>
                <a:gd name="connsiteX19" fmla="*/ 1154109 w 2308216"/>
                <a:gd name="connsiteY19" fmla="*/ 2178406 h 23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8216" h="2308217">
                  <a:moveTo>
                    <a:pt x="1154109" y="0"/>
                  </a:moveTo>
                  <a:cubicBezTo>
                    <a:pt x="516685" y="0"/>
                    <a:pt x="0" y="516685"/>
                    <a:pt x="0" y="1154109"/>
                  </a:cubicBezTo>
                  <a:cubicBezTo>
                    <a:pt x="0" y="1791532"/>
                    <a:pt x="516685" y="2308217"/>
                    <a:pt x="1154109" y="2308217"/>
                  </a:cubicBezTo>
                  <a:cubicBezTo>
                    <a:pt x="1791532" y="2308217"/>
                    <a:pt x="2308217" y="1791532"/>
                    <a:pt x="2308217" y="1154109"/>
                  </a:cubicBezTo>
                  <a:cubicBezTo>
                    <a:pt x="2308217" y="516685"/>
                    <a:pt x="1791299" y="0"/>
                    <a:pt x="1154109" y="0"/>
                  </a:cubicBezTo>
                  <a:close/>
                  <a:moveTo>
                    <a:pt x="1154109" y="2231912"/>
                  </a:moveTo>
                  <a:cubicBezTo>
                    <a:pt x="558792" y="2231912"/>
                    <a:pt x="76305" y="1749425"/>
                    <a:pt x="76305" y="1154109"/>
                  </a:cubicBezTo>
                  <a:cubicBezTo>
                    <a:pt x="76305" y="558792"/>
                    <a:pt x="558792" y="76072"/>
                    <a:pt x="1154109" y="76072"/>
                  </a:cubicBezTo>
                  <a:cubicBezTo>
                    <a:pt x="1749425" y="76072"/>
                    <a:pt x="2231912" y="558560"/>
                    <a:pt x="2231912" y="1153876"/>
                  </a:cubicBezTo>
                  <a:cubicBezTo>
                    <a:pt x="2231912" y="1749192"/>
                    <a:pt x="1749425" y="2231680"/>
                    <a:pt x="1154109" y="2231680"/>
                  </a:cubicBezTo>
                  <a:close/>
                  <a:moveTo>
                    <a:pt x="1154109" y="107478"/>
                  </a:moveTo>
                  <a:cubicBezTo>
                    <a:pt x="576007" y="107478"/>
                    <a:pt x="107478" y="576007"/>
                    <a:pt x="107478" y="1154109"/>
                  </a:cubicBezTo>
                  <a:cubicBezTo>
                    <a:pt x="107478" y="1732210"/>
                    <a:pt x="576007" y="2200739"/>
                    <a:pt x="1154109" y="2200739"/>
                  </a:cubicBezTo>
                  <a:cubicBezTo>
                    <a:pt x="1732210" y="2200739"/>
                    <a:pt x="2200739" y="1732210"/>
                    <a:pt x="2200739" y="1154109"/>
                  </a:cubicBezTo>
                  <a:cubicBezTo>
                    <a:pt x="2200739" y="576007"/>
                    <a:pt x="1731977" y="107478"/>
                    <a:pt x="1154109" y="107478"/>
                  </a:cubicBezTo>
                  <a:close/>
                  <a:moveTo>
                    <a:pt x="1154109" y="2178639"/>
                  </a:moveTo>
                  <a:cubicBezTo>
                    <a:pt x="588104" y="2178639"/>
                    <a:pt x="129578" y="1719880"/>
                    <a:pt x="129578" y="1154109"/>
                  </a:cubicBezTo>
                  <a:cubicBezTo>
                    <a:pt x="129578" y="588337"/>
                    <a:pt x="588104" y="129346"/>
                    <a:pt x="1154109" y="129346"/>
                  </a:cubicBezTo>
                  <a:cubicBezTo>
                    <a:pt x="1720113" y="129346"/>
                    <a:pt x="2178639" y="588105"/>
                    <a:pt x="2178639" y="1153876"/>
                  </a:cubicBezTo>
                  <a:cubicBezTo>
                    <a:pt x="2178639" y="1719647"/>
                    <a:pt x="1719880" y="2178406"/>
                    <a:pt x="1154109" y="2178406"/>
                  </a:cubicBezTo>
                  <a:close/>
                </a:path>
              </a:pathLst>
            </a:custGeom>
            <a:grpFill/>
            <a:ln w="23259" cap="flat">
              <a:noFill/>
              <a:prstDash val="solid"/>
              <a:miter/>
            </a:ln>
          </p:spPr>
          <p:txBody>
            <a:bodyPr rtlCol="0" anchor="ctr"/>
            <a:lstStyle/>
            <a:p>
              <a:endParaRPr lang="zh-CN" altLang="en-US"/>
            </a:p>
          </p:txBody>
        </p:sp>
        <p:grpSp>
          <p:nvGrpSpPr>
            <p:cNvPr id="26" name="图形 7"/>
            <p:cNvGrpSpPr/>
            <p:nvPr/>
          </p:nvGrpSpPr>
          <p:grpSpPr>
            <a:xfrm>
              <a:off x="7081793" y="4962525"/>
              <a:ext cx="1839687" cy="1259492"/>
              <a:chOff x="7081793" y="4962525"/>
              <a:chExt cx="1839687" cy="1259492"/>
            </a:xfrm>
            <a:grpFill/>
          </p:grpSpPr>
          <p:sp>
            <p:nvSpPr>
              <p:cNvPr id="28" name="任意多边形: 形状 27"/>
              <p:cNvSpPr/>
              <p:nvPr/>
            </p:nvSpPr>
            <p:spPr>
              <a:xfrm>
                <a:off x="7123019" y="4962525"/>
                <a:ext cx="186125" cy="158890"/>
              </a:xfrm>
              <a:custGeom>
                <a:avLst/>
                <a:gdLst>
                  <a:gd name="connsiteX0" fmla="*/ 168147 w 186125"/>
                  <a:gd name="connsiteY0" fmla="*/ 158891 h 158890"/>
                  <a:gd name="connsiteX1" fmla="*/ 110918 w 186125"/>
                  <a:gd name="connsiteY1" fmla="*/ 144002 h 158890"/>
                  <a:gd name="connsiteX2" fmla="*/ 112314 w 186125"/>
                  <a:gd name="connsiteY2" fmla="*/ 138884 h 158890"/>
                  <a:gd name="connsiteX3" fmla="*/ 151862 w 186125"/>
                  <a:gd name="connsiteY3" fmla="*/ 130742 h 158890"/>
                  <a:gd name="connsiteX4" fmla="*/ 173730 w 186125"/>
                  <a:gd name="connsiteY4" fmla="*/ 103523 h 158890"/>
                  <a:gd name="connsiteX5" fmla="*/ 172567 w 186125"/>
                  <a:gd name="connsiteY5" fmla="*/ 81190 h 158890"/>
                  <a:gd name="connsiteX6" fmla="*/ 158841 w 186125"/>
                  <a:gd name="connsiteY6" fmla="*/ 69093 h 158890"/>
                  <a:gd name="connsiteX7" fmla="*/ 148140 w 186125"/>
                  <a:gd name="connsiteY7" fmla="*/ 69093 h 158890"/>
                  <a:gd name="connsiteX8" fmla="*/ 133019 w 186125"/>
                  <a:gd name="connsiteY8" fmla="*/ 77468 h 158890"/>
                  <a:gd name="connsiteX9" fmla="*/ 110453 w 186125"/>
                  <a:gd name="connsiteY9" fmla="*/ 100499 h 158890"/>
                  <a:gd name="connsiteX10" fmla="*/ 71137 w 186125"/>
                  <a:gd name="connsiteY10" fmla="*/ 132835 h 158890"/>
                  <a:gd name="connsiteX11" fmla="*/ 38336 w 186125"/>
                  <a:gd name="connsiteY11" fmla="*/ 134696 h 158890"/>
                  <a:gd name="connsiteX12" fmla="*/ 6232 w 186125"/>
                  <a:gd name="connsiteY12" fmla="*/ 107478 h 158890"/>
                  <a:gd name="connsiteX13" fmla="*/ 2975 w 186125"/>
                  <a:gd name="connsiteY13" fmla="*/ 60718 h 158890"/>
                  <a:gd name="connsiteX14" fmla="*/ 9023 w 186125"/>
                  <a:gd name="connsiteY14" fmla="*/ 46062 h 158890"/>
                  <a:gd name="connsiteX15" fmla="*/ 20190 w 186125"/>
                  <a:gd name="connsiteY15" fmla="*/ 29777 h 158890"/>
                  <a:gd name="connsiteX16" fmla="*/ 25541 w 186125"/>
                  <a:gd name="connsiteY16" fmla="*/ 20472 h 158890"/>
                  <a:gd name="connsiteX17" fmla="*/ 25075 w 186125"/>
                  <a:gd name="connsiteY17" fmla="*/ 12795 h 158890"/>
                  <a:gd name="connsiteX18" fmla="*/ 19027 w 186125"/>
                  <a:gd name="connsiteY18" fmla="*/ 4653 h 158890"/>
                  <a:gd name="connsiteX19" fmla="*/ 20423 w 186125"/>
                  <a:gd name="connsiteY19" fmla="*/ 0 h 158890"/>
                  <a:gd name="connsiteX20" fmla="*/ 84863 w 186125"/>
                  <a:gd name="connsiteY20" fmla="*/ 18378 h 158890"/>
                  <a:gd name="connsiteX21" fmla="*/ 83467 w 186125"/>
                  <a:gd name="connsiteY21" fmla="*/ 23031 h 158890"/>
                  <a:gd name="connsiteX22" fmla="*/ 36009 w 186125"/>
                  <a:gd name="connsiteY22" fmla="*/ 32569 h 158890"/>
                  <a:gd name="connsiteX23" fmla="*/ 12048 w 186125"/>
                  <a:gd name="connsiteY23" fmla="*/ 62579 h 158890"/>
                  <a:gd name="connsiteX24" fmla="*/ 13211 w 186125"/>
                  <a:gd name="connsiteY24" fmla="*/ 87239 h 158890"/>
                  <a:gd name="connsiteX25" fmla="*/ 28798 w 186125"/>
                  <a:gd name="connsiteY25" fmla="*/ 100731 h 158890"/>
                  <a:gd name="connsiteX26" fmla="*/ 41360 w 186125"/>
                  <a:gd name="connsiteY26" fmla="*/ 100731 h 158890"/>
                  <a:gd name="connsiteX27" fmla="*/ 54853 w 186125"/>
                  <a:gd name="connsiteY27" fmla="*/ 93985 h 158890"/>
                  <a:gd name="connsiteX28" fmla="*/ 74627 w 186125"/>
                  <a:gd name="connsiteY28" fmla="*/ 74676 h 158890"/>
                  <a:gd name="connsiteX29" fmla="*/ 103706 w 186125"/>
                  <a:gd name="connsiteY29" fmla="*/ 46760 h 158890"/>
                  <a:gd name="connsiteX30" fmla="*/ 126039 w 186125"/>
                  <a:gd name="connsiteY30" fmla="*/ 36291 h 158890"/>
                  <a:gd name="connsiteX31" fmla="*/ 149536 w 186125"/>
                  <a:gd name="connsiteY31" fmla="*/ 36989 h 158890"/>
                  <a:gd name="connsiteX32" fmla="*/ 180011 w 186125"/>
                  <a:gd name="connsiteY32" fmla="*/ 61881 h 158890"/>
                  <a:gd name="connsiteX33" fmla="*/ 183501 w 186125"/>
                  <a:gd name="connsiteY33" fmla="*/ 103756 h 158890"/>
                  <a:gd name="connsiteX34" fmla="*/ 176987 w 186125"/>
                  <a:gd name="connsiteY34" fmla="*/ 119342 h 158890"/>
                  <a:gd name="connsiteX35" fmla="*/ 167216 w 186125"/>
                  <a:gd name="connsiteY35" fmla="*/ 132137 h 158890"/>
                  <a:gd name="connsiteX36" fmla="*/ 159772 w 186125"/>
                  <a:gd name="connsiteY36" fmla="*/ 142839 h 158890"/>
                  <a:gd name="connsiteX37" fmla="*/ 160237 w 186125"/>
                  <a:gd name="connsiteY37" fmla="*/ 148655 h 158890"/>
                  <a:gd name="connsiteX38" fmla="*/ 168845 w 186125"/>
                  <a:gd name="connsiteY38" fmla="*/ 154936 h 158890"/>
                  <a:gd name="connsiteX39" fmla="*/ 167681 w 186125"/>
                  <a:gd name="connsiteY39" fmla="*/ 158658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125" h="158890">
                    <a:moveTo>
                      <a:pt x="168147" y="158891"/>
                    </a:moveTo>
                    <a:lnTo>
                      <a:pt x="110918" y="144002"/>
                    </a:lnTo>
                    <a:lnTo>
                      <a:pt x="112314" y="138884"/>
                    </a:lnTo>
                    <a:cubicBezTo>
                      <a:pt x="127203" y="140512"/>
                      <a:pt x="140463" y="137721"/>
                      <a:pt x="151862" y="130742"/>
                    </a:cubicBezTo>
                    <a:cubicBezTo>
                      <a:pt x="163261" y="123762"/>
                      <a:pt x="170473" y="114690"/>
                      <a:pt x="173730" y="103523"/>
                    </a:cubicBezTo>
                    <a:cubicBezTo>
                      <a:pt x="176289" y="94916"/>
                      <a:pt x="175824" y="87471"/>
                      <a:pt x="172567" y="81190"/>
                    </a:cubicBezTo>
                    <a:cubicBezTo>
                      <a:pt x="169310" y="74909"/>
                      <a:pt x="164890" y="70954"/>
                      <a:pt x="158841" y="69093"/>
                    </a:cubicBezTo>
                    <a:cubicBezTo>
                      <a:pt x="155119" y="67930"/>
                      <a:pt x="151397" y="67930"/>
                      <a:pt x="148140" y="69093"/>
                    </a:cubicBezTo>
                    <a:cubicBezTo>
                      <a:pt x="143487" y="70489"/>
                      <a:pt x="138602" y="73280"/>
                      <a:pt x="133019" y="77468"/>
                    </a:cubicBezTo>
                    <a:cubicBezTo>
                      <a:pt x="129064" y="80725"/>
                      <a:pt x="121619" y="88402"/>
                      <a:pt x="110453" y="100499"/>
                    </a:cubicBezTo>
                    <a:cubicBezTo>
                      <a:pt x="94866" y="117714"/>
                      <a:pt x="81839" y="128415"/>
                      <a:pt x="71137" y="132835"/>
                    </a:cubicBezTo>
                    <a:cubicBezTo>
                      <a:pt x="60436" y="137255"/>
                      <a:pt x="49502" y="137721"/>
                      <a:pt x="38336" y="134696"/>
                    </a:cubicBezTo>
                    <a:cubicBezTo>
                      <a:pt x="24145" y="130742"/>
                      <a:pt x="13444" y="121669"/>
                      <a:pt x="6232" y="107478"/>
                    </a:cubicBezTo>
                    <a:cubicBezTo>
                      <a:pt x="-747" y="93520"/>
                      <a:pt x="-1910" y="77933"/>
                      <a:pt x="2975" y="60718"/>
                    </a:cubicBezTo>
                    <a:cubicBezTo>
                      <a:pt x="4371" y="55367"/>
                      <a:pt x="6464" y="50482"/>
                      <a:pt x="9023" y="46062"/>
                    </a:cubicBezTo>
                    <a:cubicBezTo>
                      <a:pt x="11582" y="41642"/>
                      <a:pt x="15305" y="36291"/>
                      <a:pt x="20190" y="29777"/>
                    </a:cubicBezTo>
                    <a:cubicBezTo>
                      <a:pt x="22982" y="26288"/>
                      <a:pt x="24843" y="23264"/>
                      <a:pt x="25541" y="20472"/>
                    </a:cubicBezTo>
                    <a:cubicBezTo>
                      <a:pt x="26239" y="18378"/>
                      <a:pt x="26006" y="15819"/>
                      <a:pt x="25075" y="12795"/>
                    </a:cubicBezTo>
                    <a:cubicBezTo>
                      <a:pt x="24145" y="10003"/>
                      <a:pt x="22051" y="7212"/>
                      <a:pt x="19027" y="4653"/>
                    </a:cubicBezTo>
                    <a:lnTo>
                      <a:pt x="20423" y="0"/>
                    </a:lnTo>
                    <a:lnTo>
                      <a:pt x="84863" y="18378"/>
                    </a:lnTo>
                    <a:lnTo>
                      <a:pt x="83467" y="23031"/>
                    </a:lnTo>
                    <a:cubicBezTo>
                      <a:pt x="64391" y="21635"/>
                      <a:pt x="48572" y="24659"/>
                      <a:pt x="36009" y="32569"/>
                    </a:cubicBezTo>
                    <a:cubicBezTo>
                      <a:pt x="23447" y="40479"/>
                      <a:pt x="15537" y="50482"/>
                      <a:pt x="12048" y="62579"/>
                    </a:cubicBezTo>
                    <a:cubicBezTo>
                      <a:pt x="9256" y="71885"/>
                      <a:pt x="9721" y="80260"/>
                      <a:pt x="13211" y="87239"/>
                    </a:cubicBezTo>
                    <a:cubicBezTo>
                      <a:pt x="16700" y="94218"/>
                      <a:pt x="21818" y="98870"/>
                      <a:pt x="28798" y="100731"/>
                    </a:cubicBezTo>
                    <a:cubicBezTo>
                      <a:pt x="32752" y="101895"/>
                      <a:pt x="36940" y="101895"/>
                      <a:pt x="41360" y="100731"/>
                    </a:cubicBezTo>
                    <a:cubicBezTo>
                      <a:pt x="45780" y="99568"/>
                      <a:pt x="50200" y="97475"/>
                      <a:pt x="54853" y="93985"/>
                    </a:cubicBezTo>
                    <a:cubicBezTo>
                      <a:pt x="59506" y="90495"/>
                      <a:pt x="66019" y="84214"/>
                      <a:pt x="74627" y="74676"/>
                    </a:cubicBezTo>
                    <a:cubicBezTo>
                      <a:pt x="86724" y="61416"/>
                      <a:pt x="96262" y="52110"/>
                      <a:pt x="103706" y="46760"/>
                    </a:cubicBezTo>
                    <a:cubicBezTo>
                      <a:pt x="110918" y="41409"/>
                      <a:pt x="118595" y="37920"/>
                      <a:pt x="126039" y="36291"/>
                    </a:cubicBezTo>
                    <a:cubicBezTo>
                      <a:pt x="133716" y="34430"/>
                      <a:pt x="141626" y="34895"/>
                      <a:pt x="149536" y="36989"/>
                    </a:cubicBezTo>
                    <a:cubicBezTo>
                      <a:pt x="163029" y="40944"/>
                      <a:pt x="173265" y="49086"/>
                      <a:pt x="180011" y="61881"/>
                    </a:cubicBezTo>
                    <a:cubicBezTo>
                      <a:pt x="186758" y="74676"/>
                      <a:pt x="187921" y="88634"/>
                      <a:pt x="183501" y="103756"/>
                    </a:cubicBezTo>
                    <a:cubicBezTo>
                      <a:pt x="181872" y="109339"/>
                      <a:pt x="179778" y="114457"/>
                      <a:pt x="176987" y="119342"/>
                    </a:cubicBezTo>
                    <a:cubicBezTo>
                      <a:pt x="174893" y="123065"/>
                      <a:pt x="171636" y="127252"/>
                      <a:pt x="167216" y="132137"/>
                    </a:cubicBezTo>
                    <a:cubicBezTo>
                      <a:pt x="162796" y="137023"/>
                      <a:pt x="160470" y="140512"/>
                      <a:pt x="159772" y="142839"/>
                    </a:cubicBezTo>
                    <a:cubicBezTo>
                      <a:pt x="159074" y="144932"/>
                      <a:pt x="159306" y="147026"/>
                      <a:pt x="160237" y="148655"/>
                    </a:cubicBezTo>
                    <a:cubicBezTo>
                      <a:pt x="161168" y="150283"/>
                      <a:pt x="164192" y="152377"/>
                      <a:pt x="168845" y="154936"/>
                    </a:cubicBezTo>
                    <a:lnTo>
                      <a:pt x="167681" y="158658"/>
                    </a:lnTo>
                    <a:close/>
                  </a:path>
                </a:pathLst>
              </a:custGeom>
              <a:grpFill/>
              <a:ln w="23259" cap="flat">
                <a:noFill/>
                <a:prstDash val="solid"/>
                <a:miter/>
              </a:ln>
            </p:spPr>
            <p:txBody>
              <a:bodyPr rtlCol="0" anchor="ctr"/>
              <a:lstStyle/>
              <a:p>
                <a:endParaRPr lang="zh-CN" altLang="en-US"/>
              </a:p>
            </p:txBody>
          </p:sp>
          <p:sp>
            <p:nvSpPr>
              <p:cNvPr id="29" name="任意多边形: 形状 28"/>
              <p:cNvSpPr/>
              <p:nvPr/>
            </p:nvSpPr>
            <p:spPr>
              <a:xfrm>
                <a:off x="7089988" y="5124439"/>
                <a:ext cx="193268" cy="181921"/>
              </a:xfrm>
              <a:custGeom>
                <a:avLst/>
                <a:gdLst>
                  <a:gd name="connsiteX0" fmla="*/ 193036 w 193268"/>
                  <a:gd name="connsiteY0" fmla="*/ 931 h 181921"/>
                  <a:gd name="connsiteX1" fmla="*/ 180706 w 193268"/>
                  <a:gd name="connsiteY1" fmla="*/ 91659 h 181921"/>
                  <a:gd name="connsiteX2" fmla="*/ 175821 w 193268"/>
                  <a:gd name="connsiteY2" fmla="*/ 90961 h 181921"/>
                  <a:gd name="connsiteX3" fmla="*/ 176519 w 193268"/>
                  <a:gd name="connsiteY3" fmla="*/ 86541 h 181921"/>
                  <a:gd name="connsiteX4" fmla="*/ 176519 w 193268"/>
                  <a:gd name="connsiteY4" fmla="*/ 72117 h 181921"/>
                  <a:gd name="connsiteX5" fmla="*/ 171401 w 193268"/>
                  <a:gd name="connsiteY5" fmla="*/ 65836 h 181921"/>
                  <a:gd name="connsiteX6" fmla="*/ 152790 w 193268"/>
                  <a:gd name="connsiteY6" fmla="*/ 61649 h 181921"/>
                  <a:gd name="connsiteX7" fmla="*/ 66715 w 193268"/>
                  <a:gd name="connsiteY7" fmla="*/ 50017 h 181921"/>
                  <a:gd name="connsiteX8" fmla="*/ 35076 w 193268"/>
                  <a:gd name="connsiteY8" fmla="*/ 49319 h 181921"/>
                  <a:gd name="connsiteX9" fmla="*/ 20885 w 193268"/>
                  <a:gd name="connsiteY9" fmla="*/ 59322 h 181921"/>
                  <a:gd name="connsiteX10" fmla="*/ 12976 w 193268"/>
                  <a:gd name="connsiteY10" fmla="*/ 79329 h 181921"/>
                  <a:gd name="connsiteX11" fmla="*/ 16000 w 193268"/>
                  <a:gd name="connsiteY11" fmla="*/ 104454 h 181921"/>
                  <a:gd name="connsiteX12" fmla="*/ 31586 w 193268"/>
                  <a:gd name="connsiteY12" fmla="*/ 121901 h 181921"/>
                  <a:gd name="connsiteX13" fmla="*/ 70204 w 193268"/>
                  <a:gd name="connsiteY13" fmla="*/ 132137 h 181921"/>
                  <a:gd name="connsiteX14" fmla="*/ 141856 w 193268"/>
                  <a:gd name="connsiteY14" fmla="*/ 141908 h 181921"/>
                  <a:gd name="connsiteX15" fmla="*/ 159071 w 193268"/>
                  <a:gd name="connsiteY15" fmla="*/ 141908 h 181921"/>
                  <a:gd name="connsiteX16" fmla="*/ 166981 w 193268"/>
                  <a:gd name="connsiteY16" fmla="*/ 136557 h 181921"/>
                  <a:gd name="connsiteX17" fmla="*/ 172099 w 193268"/>
                  <a:gd name="connsiteY17" fmla="*/ 120506 h 181921"/>
                  <a:gd name="connsiteX18" fmla="*/ 176984 w 193268"/>
                  <a:gd name="connsiteY18" fmla="*/ 121203 h 181921"/>
                  <a:gd name="connsiteX19" fmla="*/ 168609 w 193268"/>
                  <a:gd name="connsiteY19" fmla="*/ 181922 h 181921"/>
                  <a:gd name="connsiteX20" fmla="*/ 163724 w 193268"/>
                  <a:gd name="connsiteY20" fmla="*/ 181224 h 181921"/>
                  <a:gd name="connsiteX21" fmla="*/ 164189 w 193268"/>
                  <a:gd name="connsiteY21" fmla="*/ 177502 h 181921"/>
                  <a:gd name="connsiteX22" fmla="*/ 162793 w 193268"/>
                  <a:gd name="connsiteY22" fmla="*/ 164707 h 181921"/>
                  <a:gd name="connsiteX23" fmla="*/ 154884 w 193268"/>
                  <a:gd name="connsiteY23" fmla="*/ 156332 h 181921"/>
                  <a:gd name="connsiteX24" fmla="*/ 140228 w 193268"/>
                  <a:gd name="connsiteY24" fmla="*/ 152609 h 181921"/>
                  <a:gd name="connsiteX25" fmla="*/ 73461 w 193268"/>
                  <a:gd name="connsiteY25" fmla="*/ 143537 h 181921"/>
                  <a:gd name="connsiteX26" fmla="*/ 29260 w 193268"/>
                  <a:gd name="connsiteY26" fmla="*/ 133301 h 181921"/>
                  <a:gd name="connsiteX27" fmla="*/ 6694 w 193268"/>
                  <a:gd name="connsiteY27" fmla="*/ 110037 h 181921"/>
                  <a:gd name="connsiteX28" fmla="*/ 1111 w 193268"/>
                  <a:gd name="connsiteY28" fmla="*/ 65371 h 181921"/>
                  <a:gd name="connsiteX29" fmla="*/ 12045 w 193268"/>
                  <a:gd name="connsiteY29" fmla="*/ 30941 h 181921"/>
                  <a:gd name="connsiteX30" fmla="*/ 36472 w 193268"/>
                  <a:gd name="connsiteY30" fmla="*/ 9771 h 181921"/>
                  <a:gd name="connsiteX31" fmla="*/ 72298 w 193268"/>
                  <a:gd name="connsiteY31" fmla="*/ 7444 h 181921"/>
                  <a:gd name="connsiteX32" fmla="*/ 158373 w 193268"/>
                  <a:gd name="connsiteY32" fmla="*/ 19076 h 181921"/>
                  <a:gd name="connsiteX33" fmla="*/ 177449 w 193268"/>
                  <a:gd name="connsiteY33" fmla="*/ 20007 h 181921"/>
                  <a:gd name="connsiteX34" fmla="*/ 184196 w 193268"/>
                  <a:gd name="connsiteY34" fmla="*/ 14889 h 181921"/>
                  <a:gd name="connsiteX35" fmla="*/ 188383 w 193268"/>
                  <a:gd name="connsiteY35" fmla="*/ 0 h 181921"/>
                  <a:gd name="connsiteX36" fmla="*/ 193269 w 193268"/>
                  <a:gd name="connsiteY36" fmla="*/ 698 h 1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268" h="181921">
                    <a:moveTo>
                      <a:pt x="193036" y="931"/>
                    </a:moveTo>
                    <a:lnTo>
                      <a:pt x="180706" y="91659"/>
                    </a:lnTo>
                    <a:lnTo>
                      <a:pt x="175821" y="90961"/>
                    </a:lnTo>
                    <a:lnTo>
                      <a:pt x="176519" y="86541"/>
                    </a:lnTo>
                    <a:cubicBezTo>
                      <a:pt x="177449" y="79794"/>
                      <a:pt x="177449" y="74909"/>
                      <a:pt x="176519" y="72117"/>
                    </a:cubicBezTo>
                    <a:cubicBezTo>
                      <a:pt x="175356" y="69326"/>
                      <a:pt x="173727" y="67232"/>
                      <a:pt x="171401" y="65836"/>
                    </a:cubicBezTo>
                    <a:cubicBezTo>
                      <a:pt x="169075" y="64440"/>
                      <a:pt x="162793" y="63044"/>
                      <a:pt x="152790" y="61649"/>
                    </a:cubicBezTo>
                    <a:lnTo>
                      <a:pt x="66715" y="50017"/>
                    </a:lnTo>
                    <a:cubicBezTo>
                      <a:pt x="50895" y="47923"/>
                      <a:pt x="40427" y="47690"/>
                      <a:pt x="35076" y="49319"/>
                    </a:cubicBezTo>
                    <a:cubicBezTo>
                      <a:pt x="29725" y="50947"/>
                      <a:pt x="24840" y="54437"/>
                      <a:pt x="20885" y="59322"/>
                    </a:cubicBezTo>
                    <a:cubicBezTo>
                      <a:pt x="16698" y="64208"/>
                      <a:pt x="14139" y="70954"/>
                      <a:pt x="12976" y="79329"/>
                    </a:cubicBezTo>
                    <a:cubicBezTo>
                      <a:pt x="11580" y="88867"/>
                      <a:pt x="12743" y="97242"/>
                      <a:pt x="16000" y="104454"/>
                    </a:cubicBezTo>
                    <a:cubicBezTo>
                      <a:pt x="19489" y="111665"/>
                      <a:pt x="24607" y="117481"/>
                      <a:pt x="31586" y="121901"/>
                    </a:cubicBezTo>
                    <a:cubicBezTo>
                      <a:pt x="38566" y="126322"/>
                      <a:pt x="51593" y="129578"/>
                      <a:pt x="70204" y="132137"/>
                    </a:cubicBezTo>
                    <a:lnTo>
                      <a:pt x="141856" y="141908"/>
                    </a:lnTo>
                    <a:cubicBezTo>
                      <a:pt x="149766" y="143071"/>
                      <a:pt x="155349" y="142839"/>
                      <a:pt x="159071" y="141908"/>
                    </a:cubicBezTo>
                    <a:cubicBezTo>
                      <a:pt x="162561" y="140745"/>
                      <a:pt x="165352" y="138884"/>
                      <a:pt x="166981" y="136557"/>
                    </a:cubicBezTo>
                    <a:cubicBezTo>
                      <a:pt x="169540" y="132835"/>
                      <a:pt x="171168" y="127485"/>
                      <a:pt x="172099" y="120506"/>
                    </a:cubicBezTo>
                    <a:lnTo>
                      <a:pt x="176984" y="121203"/>
                    </a:lnTo>
                    <a:lnTo>
                      <a:pt x="168609" y="181922"/>
                    </a:lnTo>
                    <a:lnTo>
                      <a:pt x="163724" y="181224"/>
                    </a:lnTo>
                    <a:lnTo>
                      <a:pt x="164189" y="177502"/>
                    </a:lnTo>
                    <a:cubicBezTo>
                      <a:pt x="164887" y="172616"/>
                      <a:pt x="164422" y="168429"/>
                      <a:pt x="162793" y="164707"/>
                    </a:cubicBezTo>
                    <a:cubicBezTo>
                      <a:pt x="161165" y="161217"/>
                      <a:pt x="158606" y="158425"/>
                      <a:pt x="154884" y="156332"/>
                    </a:cubicBezTo>
                    <a:cubicBezTo>
                      <a:pt x="152325" y="154936"/>
                      <a:pt x="147439" y="153540"/>
                      <a:pt x="140228" y="152609"/>
                    </a:cubicBezTo>
                    <a:lnTo>
                      <a:pt x="73461" y="143537"/>
                    </a:lnTo>
                    <a:cubicBezTo>
                      <a:pt x="52756" y="140745"/>
                      <a:pt x="38100" y="137255"/>
                      <a:pt x="29260" y="133301"/>
                    </a:cubicBezTo>
                    <a:cubicBezTo>
                      <a:pt x="20420" y="129346"/>
                      <a:pt x="12976" y="121436"/>
                      <a:pt x="6694" y="110037"/>
                    </a:cubicBezTo>
                    <a:cubicBezTo>
                      <a:pt x="413" y="98405"/>
                      <a:pt x="-1448" y="83516"/>
                      <a:pt x="1111" y="65371"/>
                    </a:cubicBezTo>
                    <a:cubicBezTo>
                      <a:pt x="3205" y="50249"/>
                      <a:pt x="6927" y="38618"/>
                      <a:pt x="12045" y="30941"/>
                    </a:cubicBezTo>
                    <a:cubicBezTo>
                      <a:pt x="19024" y="20472"/>
                      <a:pt x="27399" y="13260"/>
                      <a:pt x="36472" y="9771"/>
                    </a:cubicBezTo>
                    <a:cubicBezTo>
                      <a:pt x="45777" y="6281"/>
                      <a:pt x="57642" y="5583"/>
                      <a:pt x="72298" y="7444"/>
                    </a:cubicBezTo>
                    <a:lnTo>
                      <a:pt x="158373" y="19076"/>
                    </a:lnTo>
                    <a:cubicBezTo>
                      <a:pt x="168377" y="20472"/>
                      <a:pt x="174890" y="20705"/>
                      <a:pt x="177449" y="20007"/>
                    </a:cubicBezTo>
                    <a:cubicBezTo>
                      <a:pt x="180008" y="19309"/>
                      <a:pt x="182335" y="17448"/>
                      <a:pt x="184196" y="14889"/>
                    </a:cubicBezTo>
                    <a:cubicBezTo>
                      <a:pt x="186057" y="12330"/>
                      <a:pt x="187453" y="7444"/>
                      <a:pt x="188383" y="0"/>
                    </a:cubicBezTo>
                    <a:lnTo>
                      <a:pt x="193269" y="698"/>
                    </a:lnTo>
                    <a:close/>
                  </a:path>
                </a:pathLst>
              </a:custGeom>
              <a:grpFill/>
              <a:ln w="23259" cap="flat">
                <a:noFill/>
                <a:prstDash val="solid"/>
                <a:miter/>
              </a:ln>
            </p:spPr>
            <p:txBody>
              <a:bodyPr rtlCol="0" anchor="ctr"/>
              <a:lstStyle/>
              <a:p>
                <a:endParaRPr lang="zh-CN" altLang="en-US"/>
              </a:p>
            </p:txBody>
          </p:sp>
          <p:sp>
            <p:nvSpPr>
              <p:cNvPr id="30" name="任意多边形: 形状 29"/>
              <p:cNvSpPr/>
              <p:nvPr/>
            </p:nvSpPr>
            <p:spPr>
              <a:xfrm>
                <a:off x="7081793" y="5277747"/>
                <a:ext cx="186574" cy="182619"/>
              </a:xfrm>
              <a:custGeom>
                <a:avLst/>
                <a:gdLst>
                  <a:gd name="connsiteX0" fmla="*/ 180293 w 186574"/>
                  <a:gd name="connsiteY0" fmla="*/ 62114 h 182619"/>
                  <a:gd name="connsiteX1" fmla="*/ 74909 w 186574"/>
                  <a:gd name="connsiteY1" fmla="*/ 155168 h 182619"/>
                  <a:gd name="connsiteX2" fmla="*/ 150981 w 186574"/>
                  <a:gd name="connsiteY2" fmla="*/ 151214 h 182619"/>
                  <a:gd name="connsiteX3" fmla="*/ 172383 w 186574"/>
                  <a:gd name="connsiteY3" fmla="*/ 145630 h 182619"/>
                  <a:gd name="connsiteX4" fmla="*/ 178665 w 186574"/>
                  <a:gd name="connsiteY4" fmla="*/ 124228 h 182619"/>
                  <a:gd name="connsiteX5" fmla="*/ 183550 w 186574"/>
                  <a:gd name="connsiteY5" fmla="*/ 124228 h 182619"/>
                  <a:gd name="connsiteX6" fmla="*/ 186574 w 186574"/>
                  <a:gd name="connsiteY6" fmla="*/ 182619 h 182619"/>
                  <a:gd name="connsiteX7" fmla="*/ 181689 w 186574"/>
                  <a:gd name="connsiteY7" fmla="*/ 182619 h 182619"/>
                  <a:gd name="connsiteX8" fmla="*/ 177269 w 186574"/>
                  <a:gd name="connsiteY8" fmla="*/ 167963 h 182619"/>
                  <a:gd name="connsiteX9" fmla="*/ 169592 w 186574"/>
                  <a:gd name="connsiteY9" fmla="*/ 162380 h 182619"/>
                  <a:gd name="connsiteX10" fmla="*/ 151679 w 186574"/>
                  <a:gd name="connsiteY10" fmla="*/ 161217 h 182619"/>
                  <a:gd name="connsiteX11" fmla="*/ 4187 w 186574"/>
                  <a:gd name="connsiteY11" fmla="*/ 168661 h 182619"/>
                  <a:gd name="connsiteX12" fmla="*/ 4187 w 186574"/>
                  <a:gd name="connsiteY12" fmla="*/ 164241 h 182619"/>
                  <a:gd name="connsiteX13" fmla="*/ 145398 w 186574"/>
                  <a:gd name="connsiteY13" fmla="*/ 36989 h 182619"/>
                  <a:gd name="connsiteX14" fmla="*/ 32802 w 186574"/>
                  <a:gd name="connsiteY14" fmla="*/ 42805 h 182619"/>
                  <a:gd name="connsiteX15" fmla="*/ 12562 w 186574"/>
                  <a:gd name="connsiteY15" fmla="*/ 50947 h 182619"/>
                  <a:gd name="connsiteX16" fmla="*/ 7910 w 186574"/>
                  <a:gd name="connsiteY16" fmla="*/ 67232 h 182619"/>
                  <a:gd name="connsiteX17" fmla="*/ 7910 w 186574"/>
                  <a:gd name="connsiteY17" fmla="*/ 71419 h 182619"/>
                  <a:gd name="connsiteX18" fmla="*/ 3257 w 186574"/>
                  <a:gd name="connsiteY18" fmla="*/ 71652 h 182619"/>
                  <a:gd name="connsiteX19" fmla="*/ 0 w 186574"/>
                  <a:gd name="connsiteY19" fmla="*/ 8840 h 182619"/>
                  <a:gd name="connsiteX20" fmla="*/ 4885 w 186574"/>
                  <a:gd name="connsiteY20" fmla="*/ 8840 h 182619"/>
                  <a:gd name="connsiteX21" fmla="*/ 11864 w 186574"/>
                  <a:gd name="connsiteY21" fmla="*/ 28614 h 182619"/>
                  <a:gd name="connsiteX22" fmla="*/ 32104 w 186574"/>
                  <a:gd name="connsiteY22" fmla="*/ 33267 h 182619"/>
                  <a:gd name="connsiteX23" fmla="*/ 157029 w 186574"/>
                  <a:gd name="connsiteY23" fmla="*/ 26986 h 182619"/>
                  <a:gd name="connsiteX24" fmla="*/ 161450 w 186574"/>
                  <a:gd name="connsiteY24" fmla="*/ 23031 h 182619"/>
                  <a:gd name="connsiteX25" fmla="*/ 170290 w 186574"/>
                  <a:gd name="connsiteY25" fmla="*/ 12562 h 182619"/>
                  <a:gd name="connsiteX26" fmla="*/ 172151 w 186574"/>
                  <a:gd name="connsiteY26" fmla="*/ 0 h 182619"/>
                  <a:gd name="connsiteX27" fmla="*/ 177036 w 186574"/>
                  <a:gd name="connsiteY27" fmla="*/ 0 h 182619"/>
                  <a:gd name="connsiteX28" fmla="*/ 180293 w 186574"/>
                  <a:gd name="connsiteY28" fmla="*/ 62579 h 18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574" h="182619">
                    <a:moveTo>
                      <a:pt x="180293" y="62114"/>
                    </a:moveTo>
                    <a:lnTo>
                      <a:pt x="74909" y="155168"/>
                    </a:lnTo>
                    <a:lnTo>
                      <a:pt x="150981" y="151214"/>
                    </a:lnTo>
                    <a:cubicBezTo>
                      <a:pt x="161682" y="150748"/>
                      <a:pt x="168661" y="148887"/>
                      <a:pt x="172383" y="145630"/>
                    </a:cubicBezTo>
                    <a:cubicBezTo>
                      <a:pt x="177269" y="141210"/>
                      <a:pt x="179363" y="133999"/>
                      <a:pt x="178665" y="124228"/>
                    </a:cubicBezTo>
                    <a:lnTo>
                      <a:pt x="183550" y="124228"/>
                    </a:lnTo>
                    <a:cubicBezTo>
                      <a:pt x="183550" y="124228"/>
                      <a:pt x="186574" y="182619"/>
                      <a:pt x="186574" y="182619"/>
                    </a:cubicBezTo>
                    <a:lnTo>
                      <a:pt x="181689" y="182619"/>
                    </a:lnTo>
                    <a:cubicBezTo>
                      <a:pt x="180293" y="175408"/>
                      <a:pt x="178897" y="170522"/>
                      <a:pt x="177269" y="167963"/>
                    </a:cubicBezTo>
                    <a:cubicBezTo>
                      <a:pt x="175640" y="165404"/>
                      <a:pt x="173081" y="163543"/>
                      <a:pt x="169592" y="162380"/>
                    </a:cubicBezTo>
                    <a:cubicBezTo>
                      <a:pt x="166102" y="161217"/>
                      <a:pt x="160054" y="160752"/>
                      <a:pt x="151679" y="161217"/>
                    </a:cubicBezTo>
                    <a:lnTo>
                      <a:pt x="4187" y="168661"/>
                    </a:lnTo>
                    <a:lnTo>
                      <a:pt x="4187" y="164241"/>
                    </a:lnTo>
                    <a:cubicBezTo>
                      <a:pt x="4187" y="164241"/>
                      <a:pt x="145398" y="36989"/>
                      <a:pt x="145398" y="36989"/>
                    </a:cubicBezTo>
                    <a:lnTo>
                      <a:pt x="32802" y="42805"/>
                    </a:lnTo>
                    <a:cubicBezTo>
                      <a:pt x="22566" y="43270"/>
                      <a:pt x="15819" y="46062"/>
                      <a:pt x="12562" y="50947"/>
                    </a:cubicBezTo>
                    <a:cubicBezTo>
                      <a:pt x="9305" y="55833"/>
                      <a:pt x="7677" y="61183"/>
                      <a:pt x="7910" y="67232"/>
                    </a:cubicBezTo>
                    <a:lnTo>
                      <a:pt x="7910" y="71419"/>
                    </a:lnTo>
                    <a:cubicBezTo>
                      <a:pt x="7910" y="71419"/>
                      <a:pt x="3257" y="71652"/>
                      <a:pt x="3257" y="71652"/>
                    </a:cubicBezTo>
                    <a:lnTo>
                      <a:pt x="0" y="8840"/>
                    </a:lnTo>
                    <a:lnTo>
                      <a:pt x="4885" y="8840"/>
                    </a:lnTo>
                    <a:cubicBezTo>
                      <a:pt x="5351" y="18378"/>
                      <a:pt x="7910" y="25125"/>
                      <a:pt x="11864" y="28614"/>
                    </a:cubicBezTo>
                    <a:cubicBezTo>
                      <a:pt x="16052" y="32336"/>
                      <a:pt x="22798" y="33732"/>
                      <a:pt x="32104" y="33267"/>
                    </a:cubicBezTo>
                    <a:lnTo>
                      <a:pt x="157029" y="26986"/>
                    </a:lnTo>
                    <a:lnTo>
                      <a:pt x="161450" y="23031"/>
                    </a:lnTo>
                    <a:cubicBezTo>
                      <a:pt x="165870" y="19076"/>
                      <a:pt x="168894" y="15587"/>
                      <a:pt x="170290" y="12562"/>
                    </a:cubicBezTo>
                    <a:cubicBezTo>
                      <a:pt x="171686" y="9538"/>
                      <a:pt x="172151" y="5351"/>
                      <a:pt x="172151" y="0"/>
                    </a:cubicBezTo>
                    <a:lnTo>
                      <a:pt x="177036" y="0"/>
                    </a:lnTo>
                    <a:cubicBezTo>
                      <a:pt x="177036" y="0"/>
                      <a:pt x="180293" y="62579"/>
                      <a:pt x="180293" y="62579"/>
                    </a:cubicBezTo>
                    <a:close/>
                  </a:path>
                </a:pathLst>
              </a:custGeom>
              <a:grpFill/>
              <a:ln w="23259" cap="flat">
                <a:noFill/>
                <a:prstDash val="solid"/>
                <a:miter/>
              </a:ln>
            </p:spPr>
            <p:txBody>
              <a:bodyPr rtlCol="0" anchor="ctr"/>
              <a:lstStyle/>
              <a:p>
                <a:endParaRPr lang="zh-CN" altLang="en-US"/>
              </a:p>
            </p:txBody>
          </p:sp>
          <p:sp>
            <p:nvSpPr>
              <p:cNvPr id="31" name="任意多边形: 形状 30"/>
              <p:cNvSpPr/>
              <p:nvPr/>
            </p:nvSpPr>
            <p:spPr>
              <a:xfrm>
                <a:off x="7127158" y="5501310"/>
                <a:ext cx="217980" cy="199369"/>
              </a:xfrm>
              <a:custGeom>
                <a:avLst/>
                <a:gdLst>
                  <a:gd name="connsiteX0" fmla="*/ 217980 w 217980"/>
                  <a:gd name="connsiteY0" fmla="*/ 174942 h 199369"/>
                  <a:gd name="connsiteX1" fmla="*/ 213560 w 217980"/>
                  <a:gd name="connsiteY1" fmla="*/ 176804 h 199369"/>
                  <a:gd name="connsiteX2" fmla="*/ 203789 w 217980"/>
                  <a:gd name="connsiteY2" fmla="*/ 166102 h 199369"/>
                  <a:gd name="connsiteX3" fmla="*/ 168196 w 217980"/>
                  <a:gd name="connsiteY3" fmla="*/ 157960 h 199369"/>
                  <a:gd name="connsiteX4" fmla="*/ 94218 w 217980"/>
                  <a:gd name="connsiteY4" fmla="*/ 145863 h 199369"/>
                  <a:gd name="connsiteX5" fmla="*/ 54437 w 217980"/>
                  <a:gd name="connsiteY5" fmla="*/ 161682 h 199369"/>
                  <a:gd name="connsiteX6" fmla="*/ 39083 w 217980"/>
                  <a:gd name="connsiteY6" fmla="*/ 169359 h 199369"/>
                  <a:gd name="connsiteX7" fmla="*/ 35593 w 217980"/>
                  <a:gd name="connsiteY7" fmla="*/ 176804 h 199369"/>
                  <a:gd name="connsiteX8" fmla="*/ 37454 w 217980"/>
                  <a:gd name="connsiteY8" fmla="*/ 188203 h 199369"/>
                  <a:gd name="connsiteX9" fmla="*/ 41177 w 217980"/>
                  <a:gd name="connsiteY9" fmla="*/ 197508 h 199369"/>
                  <a:gd name="connsiteX10" fmla="*/ 36757 w 217980"/>
                  <a:gd name="connsiteY10" fmla="*/ 199369 h 199369"/>
                  <a:gd name="connsiteX11" fmla="*/ 0 w 217980"/>
                  <a:gd name="connsiteY11" fmla="*/ 106780 h 199369"/>
                  <a:gd name="connsiteX12" fmla="*/ 4420 w 217980"/>
                  <a:gd name="connsiteY12" fmla="*/ 104919 h 199369"/>
                  <a:gd name="connsiteX13" fmla="*/ 7910 w 217980"/>
                  <a:gd name="connsiteY13" fmla="*/ 113527 h 199369"/>
                  <a:gd name="connsiteX14" fmla="*/ 15121 w 217980"/>
                  <a:gd name="connsiteY14" fmla="*/ 123995 h 199369"/>
                  <a:gd name="connsiteX15" fmla="*/ 23031 w 217980"/>
                  <a:gd name="connsiteY15" fmla="*/ 126554 h 199369"/>
                  <a:gd name="connsiteX16" fmla="*/ 38850 w 217980"/>
                  <a:gd name="connsiteY16" fmla="*/ 121901 h 199369"/>
                  <a:gd name="connsiteX17" fmla="*/ 71885 w 217980"/>
                  <a:gd name="connsiteY17" fmla="*/ 108874 h 199369"/>
                  <a:gd name="connsiteX18" fmla="*/ 127019 w 217980"/>
                  <a:gd name="connsiteY18" fmla="*/ 42107 h 199369"/>
                  <a:gd name="connsiteX19" fmla="*/ 145165 w 217980"/>
                  <a:gd name="connsiteY19" fmla="*/ 16052 h 199369"/>
                  <a:gd name="connsiteX20" fmla="*/ 144002 w 217980"/>
                  <a:gd name="connsiteY20" fmla="*/ 1861 h 199369"/>
                  <a:gd name="connsiteX21" fmla="*/ 148422 w 217980"/>
                  <a:gd name="connsiteY21" fmla="*/ 0 h 199369"/>
                  <a:gd name="connsiteX22" fmla="*/ 179828 w 217980"/>
                  <a:gd name="connsiteY22" fmla="*/ 79096 h 199369"/>
                  <a:gd name="connsiteX23" fmla="*/ 175408 w 217980"/>
                  <a:gd name="connsiteY23" fmla="*/ 80957 h 199369"/>
                  <a:gd name="connsiteX24" fmla="*/ 174012 w 217980"/>
                  <a:gd name="connsiteY24" fmla="*/ 77468 h 199369"/>
                  <a:gd name="connsiteX25" fmla="*/ 167963 w 217980"/>
                  <a:gd name="connsiteY25" fmla="*/ 68162 h 199369"/>
                  <a:gd name="connsiteX26" fmla="*/ 162380 w 217980"/>
                  <a:gd name="connsiteY26" fmla="*/ 66999 h 199369"/>
                  <a:gd name="connsiteX27" fmla="*/ 144235 w 217980"/>
                  <a:gd name="connsiteY27" fmla="*/ 85377 h 199369"/>
                  <a:gd name="connsiteX28" fmla="*/ 101429 w 217980"/>
                  <a:gd name="connsiteY28" fmla="*/ 136790 h 199369"/>
                  <a:gd name="connsiteX29" fmla="*/ 163078 w 217980"/>
                  <a:gd name="connsiteY29" fmla="*/ 146793 h 199369"/>
                  <a:gd name="connsiteX30" fmla="*/ 191692 w 217980"/>
                  <a:gd name="connsiteY30" fmla="*/ 148189 h 199369"/>
                  <a:gd name="connsiteX31" fmla="*/ 195880 w 217980"/>
                  <a:gd name="connsiteY31" fmla="*/ 142839 h 199369"/>
                  <a:gd name="connsiteX32" fmla="*/ 193553 w 217980"/>
                  <a:gd name="connsiteY32" fmla="*/ 126089 h 199369"/>
                  <a:gd name="connsiteX33" fmla="*/ 197973 w 217980"/>
                  <a:gd name="connsiteY33" fmla="*/ 124228 h 199369"/>
                  <a:gd name="connsiteX34" fmla="*/ 217980 w 217980"/>
                  <a:gd name="connsiteY34" fmla="*/ 174477 h 19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980" h="199369">
                    <a:moveTo>
                      <a:pt x="217980" y="174942"/>
                    </a:moveTo>
                    <a:lnTo>
                      <a:pt x="213560" y="176804"/>
                    </a:lnTo>
                    <a:cubicBezTo>
                      <a:pt x="210768" y="171686"/>
                      <a:pt x="207512" y="168196"/>
                      <a:pt x="203789" y="166102"/>
                    </a:cubicBezTo>
                    <a:cubicBezTo>
                      <a:pt x="198671" y="163311"/>
                      <a:pt x="187040" y="160752"/>
                      <a:pt x="168196" y="157960"/>
                    </a:cubicBezTo>
                    <a:lnTo>
                      <a:pt x="94218" y="145863"/>
                    </a:lnTo>
                    <a:lnTo>
                      <a:pt x="54437" y="161682"/>
                    </a:lnTo>
                    <a:cubicBezTo>
                      <a:pt x="45829" y="164939"/>
                      <a:pt x="40711" y="167498"/>
                      <a:pt x="39083" y="169359"/>
                    </a:cubicBezTo>
                    <a:cubicBezTo>
                      <a:pt x="37454" y="170988"/>
                      <a:pt x="36291" y="173547"/>
                      <a:pt x="35593" y="176804"/>
                    </a:cubicBezTo>
                    <a:cubicBezTo>
                      <a:pt x="35128" y="180060"/>
                      <a:pt x="35593" y="183783"/>
                      <a:pt x="37454" y="188203"/>
                    </a:cubicBezTo>
                    <a:lnTo>
                      <a:pt x="41177" y="197508"/>
                    </a:lnTo>
                    <a:lnTo>
                      <a:pt x="36757" y="199369"/>
                    </a:lnTo>
                    <a:lnTo>
                      <a:pt x="0" y="106780"/>
                    </a:lnTo>
                    <a:lnTo>
                      <a:pt x="4420" y="104919"/>
                    </a:lnTo>
                    <a:lnTo>
                      <a:pt x="7910" y="113527"/>
                    </a:lnTo>
                    <a:cubicBezTo>
                      <a:pt x="9771" y="118412"/>
                      <a:pt x="12330" y="121901"/>
                      <a:pt x="15121" y="123995"/>
                    </a:cubicBezTo>
                    <a:cubicBezTo>
                      <a:pt x="16982" y="125624"/>
                      <a:pt x="19774" y="126554"/>
                      <a:pt x="23031" y="126554"/>
                    </a:cubicBezTo>
                    <a:cubicBezTo>
                      <a:pt x="25357" y="126554"/>
                      <a:pt x="30708" y="125158"/>
                      <a:pt x="38850" y="121901"/>
                    </a:cubicBezTo>
                    <a:lnTo>
                      <a:pt x="71885" y="108874"/>
                    </a:lnTo>
                    <a:lnTo>
                      <a:pt x="127019" y="42107"/>
                    </a:lnTo>
                    <a:cubicBezTo>
                      <a:pt x="137953" y="28847"/>
                      <a:pt x="144002" y="20239"/>
                      <a:pt x="145165" y="16052"/>
                    </a:cubicBezTo>
                    <a:cubicBezTo>
                      <a:pt x="146328" y="11864"/>
                      <a:pt x="146096" y="7212"/>
                      <a:pt x="144002" y="1861"/>
                    </a:cubicBezTo>
                    <a:lnTo>
                      <a:pt x="148422" y="0"/>
                    </a:lnTo>
                    <a:lnTo>
                      <a:pt x="179828" y="79096"/>
                    </a:lnTo>
                    <a:lnTo>
                      <a:pt x="175408" y="80957"/>
                    </a:lnTo>
                    <a:lnTo>
                      <a:pt x="174012" y="77468"/>
                    </a:lnTo>
                    <a:cubicBezTo>
                      <a:pt x="172151" y="72582"/>
                      <a:pt x="170057" y="69558"/>
                      <a:pt x="167963" y="68162"/>
                    </a:cubicBezTo>
                    <a:cubicBezTo>
                      <a:pt x="165870" y="66767"/>
                      <a:pt x="164009" y="66534"/>
                      <a:pt x="162380" y="66999"/>
                    </a:cubicBezTo>
                    <a:cubicBezTo>
                      <a:pt x="159356" y="68162"/>
                      <a:pt x="153307" y="74211"/>
                      <a:pt x="144235" y="85377"/>
                    </a:cubicBezTo>
                    <a:lnTo>
                      <a:pt x="101429" y="136790"/>
                    </a:lnTo>
                    <a:lnTo>
                      <a:pt x="163078" y="146793"/>
                    </a:lnTo>
                    <a:cubicBezTo>
                      <a:pt x="178199" y="149352"/>
                      <a:pt x="187737" y="149818"/>
                      <a:pt x="191692" y="148189"/>
                    </a:cubicBezTo>
                    <a:cubicBezTo>
                      <a:pt x="193786" y="147259"/>
                      <a:pt x="195414" y="145630"/>
                      <a:pt x="195880" y="142839"/>
                    </a:cubicBezTo>
                    <a:cubicBezTo>
                      <a:pt x="196810" y="139349"/>
                      <a:pt x="195880" y="133766"/>
                      <a:pt x="193553" y="126089"/>
                    </a:cubicBezTo>
                    <a:lnTo>
                      <a:pt x="197973" y="124228"/>
                    </a:lnTo>
                    <a:lnTo>
                      <a:pt x="217980" y="174477"/>
                    </a:lnTo>
                    <a:close/>
                  </a:path>
                </a:pathLst>
              </a:custGeom>
              <a:grpFill/>
              <a:ln w="23259" cap="flat">
                <a:noFill/>
                <a:prstDash val="solid"/>
                <a:miter/>
              </a:ln>
            </p:spPr>
            <p:txBody>
              <a:bodyPr rtlCol="0" anchor="ctr"/>
              <a:lstStyle/>
              <a:p>
                <a:endParaRPr lang="zh-CN" altLang="en-US"/>
              </a:p>
            </p:txBody>
          </p:sp>
          <p:sp>
            <p:nvSpPr>
              <p:cNvPr id="32" name="任意多边形: 形状 31"/>
              <p:cNvSpPr/>
              <p:nvPr/>
            </p:nvSpPr>
            <p:spPr>
              <a:xfrm>
                <a:off x="7169032" y="5700679"/>
                <a:ext cx="204487" cy="177268"/>
              </a:xfrm>
              <a:custGeom>
                <a:avLst/>
                <a:gdLst>
                  <a:gd name="connsiteX0" fmla="*/ 101895 w 204487"/>
                  <a:gd name="connsiteY0" fmla="*/ 83749 h 177268"/>
                  <a:gd name="connsiteX1" fmla="*/ 67930 w 204487"/>
                  <a:gd name="connsiteY1" fmla="*/ 31173 h 177268"/>
                  <a:gd name="connsiteX2" fmla="*/ 49319 w 204487"/>
                  <a:gd name="connsiteY2" fmla="*/ 34198 h 177268"/>
                  <a:gd name="connsiteX3" fmla="*/ 35361 w 204487"/>
                  <a:gd name="connsiteY3" fmla="*/ 38850 h 177268"/>
                  <a:gd name="connsiteX4" fmla="*/ 29312 w 204487"/>
                  <a:gd name="connsiteY4" fmla="*/ 50017 h 177268"/>
                  <a:gd name="connsiteX5" fmla="*/ 36059 w 204487"/>
                  <a:gd name="connsiteY5" fmla="*/ 66301 h 177268"/>
                  <a:gd name="connsiteX6" fmla="*/ 32104 w 204487"/>
                  <a:gd name="connsiteY6" fmla="*/ 68860 h 177268"/>
                  <a:gd name="connsiteX7" fmla="*/ 0 w 204487"/>
                  <a:gd name="connsiteY7" fmla="*/ 19309 h 177268"/>
                  <a:gd name="connsiteX8" fmla="*/ 3955 w 204487"/>
                  <a:gd name="connsiteY8" fmla="*/ 16750 h 177268"/>
                  <a:gd name="connsiteX9" fmla="*/ 19076 w 204487"/>
                  <a:gd name="connsiteY9" fmla="*/ 25590 h 177268"/>
                  <a:gd name="connsiteX10" fmla="*/ 49784 w 204487"/>
                  <a:gd name="connsiteY10" fmla="*/ 23729 h 177268"/>
                  <a:gd name="connsiteX11" fmla="*/ 203091 w 204487"/>
                  <a:gd name="connsiteY11" fmla="*/ 0 h 177268"/>
                  <a:gd name="connsiteX12" fmla="*/ 204487 w 204487"/>
                  <a:gd name="connsiteY12" fmla="*/ 2094 h 177268"/>
                  <a:gd name="connsiteX13" fmla="*/ 117016 w 204487"/>
                  <a:gd name="connsiteY13" fmla="*/ 134929 h 177268"/>
                  <a:gd name="connsiteX14" fmla="*/ 103290 w 204487"/>
                  <a:gd name="connsiteY14" fmla="*/ 161682 h 177268"/>
                  <a:gd name="connsiteX15" fmla="*/ 106082 w 204487"/>
                  <a:gd name="connsiteY15" fmla="*/ 174710 h 177268"/>
                  <a:gd name="connsiteX16" fmla="*/ 102127 w 204487"/>
                  <a:gd name="connsiteY16" fmla="*/ 177269 h 177268"/>
                  <a:gd name="connsiteX17" fmla="*/ 55600 w 204487"/>
                  <a:gd name="connsiteY17" fmla="*/ 105152 h 177268"/>
                  <a:gd name="connsiteX18" fmla="*/ 59788 w 204487"/>
                  <a:gd name="connsiteY18" fmla="*/ 102593 h 177268"/>
                  <a:gd name="connsiteX19" fmla="*/ 61649 w 204487"/>
                  <a:gd name="connsiteY19" fmla="*/ 105617 h 177268"/>
                  <a:gd name="connsiteX20" fmla="*/ 71885 w 204487"/>
                  <a:gd name="connsiteY20" fmla="*/ 116318 h 177268"/>
                  <a:gd name="connsiteX21" fmla="*/ 78398 w 204487"/>
                  <a:gd name="connsiteY21" fmla="*/ 115388 h 177268"/>
                  <a:gd name="connsiteX22" fmla="*/ 82121 w 204487"/>
                  <a:gd name="connsiteY22" fmla="*/ 112131 h 177268"/>
                  <a:gd name="connsiteX23" fmla="*/ 88169 w 204487"/>
                  <a:gd name="connsiteY23" fmla="*/ 103523 h 177268"/>
                  <a:gd name="connsiteX24" fmla="*/ 101662 w 204487"/>
                  <a:gd name="connsiteY24" fmla="*/ 83516 h 177268"/>
                  <a:gd name="connsiteX25" fmla="*/ 107711 w 204487"/>
                  <a:gd name="connsiteY25" fmla="*/ 74676 h 177268"/>
                  <a:gd name="connsiteX26" fmla="*/ 144700 w 204487"/>
                  <a:gd name="connsiteY26" fmla="*/ 19309 h 177268"/>
                  <a:gd name="connsiteX27" fmla="*/ 78631 w 204487"/>
                  <a:gd name="connsiteY27" fmla="*/ 29545 h 177268"/>
                  <a:gd name="connsiteX28" fmla="*/ 107711 w 204487"/>
                  <a:gd name="connsiteY28" fmla="*/ 74676 h 17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4487" h="177268">
                    <a:moveTo>
                      <a:pt x="101895" y="83749"/>
                    </a:moveTo>
                    <a:lnTo>
                      <a:pt x="67930" y="31173"/>
                    </a:lnTo>
                    <a:lnTo>
                      <a:pt x="49319" y="34198"/>
                    </a:lnTo>
                    <a:cubicBezTo>
                      <a:pt x="43038" y="35361"/>
                      <a:pt x="38618" y="36757"/>
                      <a:pt x="35361" y="38850"/>
                    </a:cubicBezTo>
                    <a:cubicBezTo>
                      <a:pt x="31173" y="41642"/>
                      <a:pt x="29080" y="45131"/>
                      <a:pt x="29312" y="50017"/>
                    </a:cubicBezTo>
                    <a:cubicBezTo>
                      <a:pt x="29312" y="52808"/>
                      <a:pt x="31639" y="58159"/>
                      <a:pt x="36059" y="66301"/>
                    </a:cubicBezTo>
                    <a:lnTo>
                      <a:pt x="32104" y="68860"/>
                    </a:lnTo>
                    <a:lnTo>
                      <a:pt x="0" y="19309"/>
                    </a:lnTo>
                    <a:lnTo>
                      <a:pt x="3955" y="16750"/>
                    </a:lnTo>
                    <a:cubicBezTo>
                      <a:pt x="8142" y="21635"/>
                      <a:pt x="13260" y="24427"/>
                      <a:pt x="19076" y="25590"/>
                    </a:cubicBezTo>
                    <a:cubicBezTo>
                      <a:pt x="24892" y="26753"/>
                      <a:pt x="35128" y="26055"/>
                      <a:pt x="49784" y="23729"/>
                    </a:cubicBezTo>
                    <a:lnTo>
                      <a:pt x="203091" y="0"/>
                    </a:lnTo>
                    <a:lnTo>
                      <a:pt x="204487" y="2094"/>
                    </a:lnTo>
                    <a:lnTo>
                      <a:pt x="117016" y="134929"/>
                    </a:lnTo>
                    <a:cubicBezTo>
                      <a:pt x="108874" y="147491"/>
                      <a:pt x="104221" y="156332"/>
                      <a:pt x="103290" y="161682"/>
                    </a:cubicBezTo>
                    <a:cubicBezTo>
                      <a:pt x="102593" y="165637"/>
                      <a:pt x="103523" y="170057"/>
                      <a:pt x="106082" y="174710"/>
                    </a:cubicBezTo>
                    <a:lnTo>
                      <a:pt x="102127" y="177269"/>
                    </a:lnTo>
                    <a:lnTo>
                      <a:pt x="55600" y="105152"/>
                    </a:lnTo>
                    <a:lnTo>
                      <a:pt x="59788" y="102593"/>
                    </a:lnTo>
                    <a:lnTo>
                      <a:pt x="61649" y="105617"/>
                    </a:lnTo>
                    <a:cubicBezTo>
                      <a:pt x="65371" y="111433"/>
                      <a:pt x="68860" y="114922"/>
                      <a:pt x="71885" y="116318"/>
                    </a:cubicBezTo>
                    <a:cubicBezTo>
                      <a:pt x="73978" y="117249"/>
                      <a:pt x="76305" y="116783"/>
                      <a:pt x="78398" y="115388"/>
                    </a:cubicBezTo>
                    <a:cubicBezTo>
                      <a:pt x="79794" y="114457"/>
                      <a:pt x="80957" y="113526"/>
                      <a:pt x="82121" y="112131"/>
                    </a:cubicBezTo>
                    <a:cubicBezTo>
                      <a:pt x="82586" y="111665"/>
                      <a:pt x="84680" y="108641"/>
                      <a:pt x="88169" y="103523"/>
                    </a:cubicBezTo>
                    <a:lnTo>
                      <a:pt x="101662" y="83516"/>
                    </a:lnTo>
                    <a:close/>
                    <a:moveTo>
                      <a:pt x="107711" y="74676"/>
                    </a:moveTo>
                    <a:lnTo>
                      <a:pt x="144700" y="19309"/>
                    </a:lnTo>
                    <a:lnTo>
                      <a:pt x="78631" y="29545"/>
                    </a:lnTo>
                    <a:lnTo>
                      <a:pt x="107711" y="74676"/>
                    </a:lnTo>
                    <a:close/>
                  </a:path>
                </a:pathLst>
              </a:custGeom>
              <a:grpFill/>
              <a:ln w="23259" cap="flat">
                <a:noFill/>
                <a:prstDash val="solid"/>
                <a:miter/>
              </a:ln>
            </p:spPr>
            <p:txBody>
              <a:bodyPr rtlCol="0" anchor="ctr"/>
              <a:lstStyle/>
              <a:p>
                <a:endParaRPr lang="zh-CN" altLang="en-US"/>
              </a:p>
            </p:txBody>
          </p:sp>
          <p:sp>
            <p:nvSpPr>
              <p:cNvPr id="33" name="任意多边形: 形状 32"/>
              <p:cNvSpPr/>
              <p:nvPr/>
            </p:nvSpPr>
            <p:spPr>
              <a:xfrm>
                <a:off x="7288142" y="5745811"/>
                <a:ext cx="215188" cy="213094"/>
              </a:xfrm>
              <a:custGeom>
                <a:avLst/>
                <a:gdLst>
                  <a:gd name="connsiteX0" fmla="*/ 215189 w 215188"/>
                  <a:gd name="connsiteY0" fmla="*/ 115388 h 213094"/>
                  <a:gd name="connsiteX1" fmla="*/ 180293 w 215188"/>
                  <a:gd name="connsiteY1" fmla="*/ 148422 h 213094"/>
                  <a:gd name="connsiteX2" fmla="*/ 177036 w 215188"/>
                  <a:gd name="connsiteY2" fmla="*/ 144932 h 213094"/>
                  <a:gd name="connsiteX3" fmla="*/ 187970 w 215188"/>
                  <a:gd name="connsiteY3" fmla="*/ 121669 h 213094"/>
                  <a:gd name="connsiteX4" fmla="*/ 186807 w 215188"/>
                  <a:gd name="connsiteY4" fmla="*/ 103523 h 213094"/>
                  <a:gd name="connsiteX5" fmla="*/ 176571 w 215188"/>
                  <a:gd name="connsiteY5" fmla="*/ 89332 h 213094"/>
                  <a:gd name="connsiteX6" fmla="*/ 167498 w 215188"/>
                  <a:gd name="connsiteY6" fmla="*/ 79794 h 213094"/>
                  <a:gd name="connsiteX7" fmla="*/ 68395 w 215188"/>
                  <a:gd name="connsiteY7" fmla="*/ 174012 h 213094"/>
                  <a:gd name="connsiteX8" fmla="*/ 57229 w 215188"/>
                  <a:gd name="connsiteY8" fmla="*/ 186807 h 213094"/>
                  <a:gd name="connsiteX9" fmla="*/ 56996 w 215188"/>
                  <a:gd name="connsiteY9" fmla="*/ 195182 h 213094"/>
                  <a:gd name="connsiteX10" fmla="*/ 63277 w 215188"/>
                  <a:gd name="connsiteY10" fmla="*/ 205650 h 213094"/>
                  <a:gd name="connsiteX11" fmla="*/ 67465 w 215188"/>
                  <a:gd name="connsiteY11" fmla="*/ 209838 h 213094"/>
                  <a:gd name="connsiteX12" fmla="*/ 63975 w 215188"/>
                  <a:gd name="connsiteY12" fmla="*/ 213095 h 213094"/>
                  <a:gd name="connsiteX13" fmla="*/ 0 w 215188"/>
                  <a:gd name="connsiteY13" fmla="*/ 145863 h 213094"/>
                  <a:gd name="connsiteX14" fmla="*/ 3490 w 215188"/>
                  <a:gd name="connsiteY14" fmla="*/ 142606 h 213094"/>
                  <a:gd name="connsiteX15" fmla="*/ 7444 w 215188"/>
                  <a:gd name="connsiteY15" fmla="*/ 146793 h 213094"/>
                  <a:gd name="connsiteX16" fmla="*/ 17913 w 215188"/>
                  <a:gd name="connsiteY16" fmla="*/ 154005 h 213094"/>
                  <a:gd name="connsiteX17" fmla="*/ 26055 w 215188"/>
                  <a:gd name="connsiteY17" fmla="*/ 153540 h 213094"/>
                  <a:gd name="connsiteX18" fmla="*/ 39083 w 215188"/>
                  <a:gd name="connsiteY18" fmla="*/ 143304 h 213094"/>
                  <a:gd name="connsiteX19" fmla="*/ 138186 w 215188"/>
                  <a:gd name="connsiteY19" fmla="*/ 49086 h 213094"/>
                  <a:gd name="connsiteX20" fmla="*/ 129346 w 215188"/>
                  <a:gd name="connsiteY20" fmla="*/ 39781 h 213094"/>
                  <a:gd name="connsiteX21" fmla="*/ 105850 w 215188"/>
                  <a:gd name="connsiteY21" fmla="*/ 26055 h 213094"/>
                  <a:gd name="connsiteX22" fmla="*/ 73978 w 215188"/>
                  <a:gd name="connsiteY22" fmla="*/ 36524 h 213094"/>
                  <a:gd name="connsiteX23" fmla="*/ 70489 w 215188"/>
                  <a:gd name="connsiteY23" fmla="*/ 33034 h 213094"/>
                  <a:gd name="connsiteX24" fmla="*/ 105384 w 215188"/>
                  <a:gd name="connsiteY24" fmla="*/ 0 h 213094"/>
                  <a:gd name="connsiteX25" fmla="*/ 215189 w 215188"/>
                  <a:gd name="connsiteY25" fmla="*/ 115388 h 21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5188" h="213094">
                    <a:moveTo>
                      <a:pt x="215189" y="115388"/>
                    </a:moveTo>
                    <a:lnTo>
                      <a:pt x="180293" y="148422"/>
                    </a:lnTo>
                    <a:lnTo>
                      <a:pt x="177036" y="144932"/>
                    </a:lnTo>
                    <a:cubicBezTo>
                      <a:pt x="183085" y="135162"/>
                      <a:pt x="186807" y="127485"/>
                      <a:pt x="187970" y="121669"/>
                    </a:cubicBezTo>
                    <a:cubicBezTo>
                      <a:pt x="189133" y="115853"/>
                      <a:pt x="188668" y="109804"/>
                      <a:pt x="186807" y="103523"/>
                    </a:cubicBezTo>
                    <a:cubicBezTo>
                      <a:pt x="185644" y="100033"/>
                      <a:pt x="182154" y="95381"/>
                      <a:pt x="176571" y="89332"/>
                    </a:cubicBezTo>
                    <a:lnTo>
                      <a:pt x="167498" y="79794"/>
                    </a:lnTo>
                    <a:lnTo>
                      <a:pt x="68395" y="174012"/>
                    </a:lnTo>
                    <a:cubicBezTo>
                      <a:pt x="61881" y="180293"/>
                      <a:pt x="58159" y="184481"/>
                      <a:pt x="57229" y="186807"/>
                    </a:cubicBezTo>
                    <a:cubicBezTo>
                      <a:pt x="56298" y="189133"/>
                      <a:pt x="56065" y="191925"/>
                      <a:pt x="56996" y="195182"/>
                    </a:cubicBezTo>
                    <a:cubicBezTo>
                      <a:pt x="57694" y="198439"/>
                      <a:pt x="60020" y="201928"/>
                      <a:pt x="63277" y="205650"/>
                    </a:cubicBezTo>
                    <a:lnTo>
                      <a:pt x="67465" y="209838"/>
                    </a:lnTo>
                    <a:lnTo>
                      <a:pt x="63975" y="213095"/>
                    </a:lnTo>
                    <a:lnTo>
                      <a:pt x="0" y="145863"/>
                    </a:lnTo>
                    <a:lnTo>
                      <a:pt x="3490" y="142606"/>
                    </a:lnTo>
                    <a:lnTo>
                      <a:pt x="7444" y="146793"/>
                    </a:lnTo>
                    <a:cubicBezTo>
                      <a:pt x="10934" y="150516"/>
                      <a:pt x="14423" y="152842"/>
                      <a:pt x="17913" y="154005"/>
                    </a:cubicBezTo>
                    <a:cubicBezTo>
                      <a:pt x="20239" y="154703"/>
                      <a:pt x="23031" y="154703"/>
                      <a:pt x="26055" y="153540"/>
                    </a:cubicBezTo>
                    <a:cubicBezTo>
                      <a:pt x="28149" y="152842"/>
                      <a:pt x="32569" y="149352"/>
                      <a:pt x="39083" y="143304"/>
                    </a:cubicBezTo>
                    <a:lnTo>
                      <a:pt x="138186" y="49086"/>
                    </a:lnTo>
                    <a:lnTo>
                      <a:pt x="129346" y="39781"/>
                    </a:lnTo>
                    <a:cubicBezTo>
                      <a:pt x="121204" y="31173"/>
                      <a:pt x="113294" y="26521"/>
                      <a:pt x="105850" y="26055"/>
                    </a:cubicBezTo>
                    <a:cubicBezTo>
                      <a:pt x="95614" y="25357"/>
                      <a:pt x="84912" y="28847"/>
                      <a:pt x="73978" y="36524"/>
                    </a:cubicBezTo>
                    <a:lnTo>
                      <a:pt x="70489" y="33034"/>
                    </a:lnTo>
                    <a:lnTo>
                      <a:pt x="105384" y="0"/>
                    </a:lnTo>
                    <a:lnTo>
                      <a:pt x="215189" y="115388"/>
                    </a:lnTo>
                    <a:close/>
                  </a:path>
                </a:pathLst>
              </a:custGeom>
              <a:grpFill/>
              <a:ln w="23259" cap="flat">
                <a:noFill/>
                <a:prstDash val="solid"/>
                <a:miter/>
              </a:ln>
            </p:spPr>
            <p:txBody>
              <a:bodyPr rtlCol="0" anchor="ctr"/>
              <a:lstStyle/>
              <a:p>
                <a:endParaRPr lang="zh-CN" altLang="en-US"/>
              </a:p>
            </p:txBody>
          </p:sp>
          <p:sp>
            <p:nvSpPr>
              <p:cNvPr id="34" name="任意多边形: 形状 33"/>
              <p:cNvSpPr/>
              <p:nvPr/>
            </p:nvSpPr>
            <p:spPr>
              <a:xfrm>
                <a:off x="7439588" y="5926569"/>
                <a:ext cx="64672" cy="57461"/>
              </a:xfrm>
              <a:custGeom>
                <a:avLst/>
                <a:gdLst>
                  <a:gd name="connsiteX0" fmla="*/ 50715 w 64672"/>
                  <a:gd name="connsiteY0" fmla="*/ 57461 h 57461"/>
                  <a:gd name="connsiteX1" fmla="*/ 0 w 64672"/>
                  <a:gd name="connsiteY1" fmla="*/ 18146 h 57461"/>
                  <a:gd name="connsiteX2" fmla="*/ 13958 w 64672"/>
                  <a:gd name="connsiteY2" fmla="*/ 0 h 57461"/>
                  <a:gd name="connsiteX3" fmla="*/ 64673 w 64672"/>
                  <a:gd name="connsiteY3" fmla="*/ 39316 h 57461"/>
                  <a:gd name="connsiteX4" fmla="*/ 50715 w 64672"/>
                  <a:gd name="connsiteY4" fmla="*/ 57229 h 5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72" h="57461">
                    <a:moveTo>
                      <a:pt x="50715" y="57461"/>
                    </a:moveTo>
                    <a:lnTo>
                      <a:pt x="0" y="18146"/>
                    </a:lnTo>
                    <a:lnTo>
                      <a:pt x="13958" y="0"/>
                    </a:lnTo>
                    <a:lnTo>
                      <a:pt x="64673" y="39316"/>
                    </a:lnTo>
                    <a:lnTo>
                      <a:pt x="50715" y="57229"/>
                    </a:lnTo>
                    <a:close/>
                  </a:path>
                </a:pathLst>
              </a:custGeom>
              <a:grpFill/>
              <a:ln w="23259" cap="flat">
                <a:noFill/>
                <a:prstDash val="solid"/>
                <a:miter/>
              </a:ln>
            </p:spPr>
            <p:txBody>
              <a:bodyPr rtlCol="0" anchor="ctr"/>
              <a:lstStyle/>
              <a:p>
                <a:endParaRPr lang="zh-CN" altLang="en-US"/>
              </a:p>
            </p:txBody>
          </p:sp>
          <p:sp>
            <p:nvSpPr>
              <p:cNvPr id="35" name="任意多边形: 形状 34"/>
              <p:cNvSpPr/>
              <p:nvPr/>
            </p:nvSpPr>
            <p:spPr>
              <a:xfrm>
                <a:off x="7458432" y="5914174"/>
                <a:ext cx="192157" cy="181823"/>
              </a:xfrm>
              <a:custGeom>
                <a:avLst/>
                <a:gdLst>
                  <a:gd name="connsiteX0" fmla="*/ 192158 w 192157"/>
                  <a:gd name="connsiteY0" fmla="*/ 37753 h 181823"/>
                  <a:gd name="connsiteX1" fmla="*/ 162613 w 192157"/>
                  <a:gd name="connsiteY1" fmla="*/ 89165 h 181823"/>
                  <a:gd name="connsiteX2" fmla="*/ 157960 w 192157"/>
                  <a:gd name="connsiteY2" fmla="*/ 86373 h 181823"/>
                  <a:gd name="connsiteX3" fmla="*/ 160519 w 192157"/>
                  <a:gd name="connsiteY3" fmla="*/ 46127 h 181823"/>
                  <a:gd name="connsiteX4" fmla="*/ 140047 w 192157"/>
                  <a:gd name="connsiteY4" fmla="*/ 17978 h 181823"/>
                  <a:gd name="connsiteX5" fmla="*/ 118179 w 192157"/>
                  <a:gd name="connsiteY5" fmla="*/ 13093 h 181823"/>
                  <a:gd name="connsiteX6" fmla="*/ 103058 w 192157"/>
                  <a:gd name="connsiteY6" fmla="*/ 23096 h 181823"/>
                  <a:gd name="connsiteX7" fmla="*/ 100034 w 192157"/>
                  <a:gd name="connsiteY7" fmla="*/ 33565 h 181823"/>
                  <a:gd name="connsiteX8" fmla="*/ 103988 w 192157"/>
                  <a:gd name="connsiteY8" fmla="*/ 50315 h 181823"/>
                  <a:gd name="connsiteX9" fmla="*/ 120273 w 192157"/>
                  <a:gd name="connsiteY9" fmla="*/ 78231 h 181823"/>
                  <a:gd name="connsiteX10" fmla="*/ 141210 w 192157"/>
                  <a:gd name="connsiteY10" fmla="*/ 124758 h 181823"/>
                  <a:gd name="connsiteX11" fmla="*/ 134231 w 192157"/>
                  <a:gd name="connsiteY11" fmla="*/ 156862 h 181823"/>
                  <a:gd name="connsiteX12" fmla="*/ 99568 w 192157"/>
                  <a:gd name="connsiteY12" fmla="*/ 180591 h 181823"/>
                  <a:gd name="connsiteX13" fmla="*/ 53506 w 192157"/>
                  <a:gd name="connsiteY13" fmla="*/ 171518 h 181823"/>
                  <a:gd name="connsiteX14" fmla="*/ 40944 w 192157"/>
                  <a:gd name="connsiteY14" fmla="*/ 161748 h 181823"/>
                  <a:gd name="connsiteX15" fmla="*/ 28382 w 192157"/>
                  <a:gd name="connsiteY15" fmla="*/ 146394 h 181823"/>
                  <a:gd name="connsiteX16" fmla="*/ 20937 w 192157"/>
                  <a:gd name="connsiteY16" fmla="*/ 138717 h 181823"/>
                  <a:gd name="connsiteX17" fmla="*/ 13493 w 192157"/>
                  <a:gd name="connsiteY17" fmla="*/ 137321 h 181823"/>
                  <a:gd name="connsiteX18" fmla="*/ 4187 w 192157"/>
                  <a:gd name="connsiteY18" fmla="*/ 141043 h 181823"/>
                  <a:gd name="connsiteX19" fmla="*/ 0 w 192157"/>
                  <a:gd name="connsiteY19" fmla="*/ 138484 h 181823"/>
                  <a:gd name="connsiteX20" fmla="*/ 34895 w 192157"/>
                  <a:gd name="connsiteY20" fmla="*/ 81255 h 181823"/>
                  <a:gd name="connsiteX21" fmla="*/ 39083 w 192157"/>
                  <a:gd name="connsiteY21" fmla="*/ 83814 h 181823"/>
                  <a:gd name="connsiteX22" fmla="*/ 35593 w 192157"/>
                  <a:gd name="connsiteY22" fmla="*/ 132203 h 181823"/>
                  <a:gd name="connsiteX23" fmla="*/ 58159 w 192157"/>
                  <a:gd name="connsiteY23" fmla="*/ 163376 h 181823"/>
                  <a:gd name="connsiteX24" fmla="*/ 82353 w 192157"/>
                  <a:gd name="connsiteY24" fmla="*/ 168727 h 181823"/>
                  <a:gd name="connsiteX25" fmla="*/ 99336 w 192157"/>
                  <a:gd name="connsiteY25" fmla="*/ 157328 h 181823"/>
                  <a:gd name="connsiteX26" fmla="*/ 102825 w 192157"/>
                  <a:gd name="connsiteY26" fmla="*/ 145230 h 181823"/>
                  <a:gd name="connsiteX27" fmla="*/ 100034 w 192157"/>
                  <a:gd name="connsiteY27" fmla="*/ 130342 h 181823"/>
                  <a:gd name="connsiteX28" fmla="*/ 86541 w 192157"/>
                  <a:gd name="connsiteY28" fmla="*/ 106148 h 181823"/>
                  <a:gd name="connsiteX29" fmla="*/ 67465 w 192157"/>
                  <a:gd name="connsiteY29" fmla="*/ 70787 h 181823"/>
                  <a:gd name="connsiteX30" fmla="*/ 63277 w 192157"/>
                  <a:gd name="connsiteY30" fmla="*/ 46360 h 181823"/>
                  <a:gd name="connsiteX31" fmla="*/ 70256 w 192157"/>
                  <a:gd name="connsiteY31" fmla="*/ 24027 h 181823"/>
                  <a:gd name="connsiteX32" fmla="*/ 102360 w 192157"/>
                  <a:gd name="connsiteY32" fmla="*/ 1229 h 181823"/>
                  <a:gd name="connsiteX33" fmla="*/ 143537 w 192157"/>
                  <a:gd name="connsiteY33" fmla="*/ 8906 h 181823"/>
                  <a:gd name="connsiteX34" fmla="*/ 156797 w 192157"/>
                  <a:gd name="connsiteY34" fmla="*/ 19374 h 181823"/>
                  <a:gd name="connsiteX35" fmla="*/ 166568 w 192157"/>
                  <a:gd name="connsiteY35" fmla="*/ 32169 h 181823"/>
                  <a:gd name="connsiteX36" fmla="*/ 174943 w 192157"/>
                  <a:gd name="connsiteY36" fmla="*/ 42173 h 181823"/>
                  <a:gd name="connsiteX37" fmla="*/ 180526 w 192157"/>
                  <a:gd name="connsiteY37" fmla="*/ 43103 h 181823"/>
                  <a:gd name="connsiteX38" fmla="*/ 188901 w 192157"/>
                  <a:gd name="connsiteY38" fmla="*/ 36357 h 181823"/>
                  <a:gd name="connsiteX39" fmla="*/ 192158 w 192157"/>
                  <a:gd name="connsiteY39" fmla="*/ 38450 h 1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157" h="181823">
                    <a:moveTo>
                      <a:pt x="192158" y="37753"/>
                    </a:moveTo>
                    <a:lnTo>
                      <a:pt x="162613" y="89165"/>
                    </a:lnTo>
                    <a:lnTo>
                      <a:pt x="157960" y="86373"/>
                    </a:lnTo>
                    <a:cubicBezTo>
                      <a:pt x="163543" y="72415"/>
                      <a:pt x="164474" y="58922"/>
                      <a:pt x="160519" y="46127"/>
                    </a:cubicBezTo>
                    <a:cubicBezTo>
                      <a:pt x="156797" y="33332"/>
                      <a:pt x="150050" y="23794"/>
                      <a:pt x="140047" y="17978"/>
                    </a:cubicBezTo>
                    <a:cubicBezTo>
                      <a:pt x="132370" y="13326"/>
                      <a:pt x="125158" y="11697"/>
                      <a:pt x="118179" y="13093"/>
                    </a:cubicBezTo>
                    <a:cubicBezTo>
                      <a:pt x="111200" y="14489"/>
                      <a:pt x="106315" y="17746"/>
                      <a:pt x="103058" y="23096"/>
                    </a:cubicBezTo>
                    <a:cubicBezTo>
                      <a:pt x="100964" y="26353"/>
                      <a:pt x="100034" y="29843"/>
                      <a:pt x="100034" y="33565"/>
                    </a:cubicBezTo>
                    <a:cubicBezTo>
                      <a:pt x="100034" y="38450"/>
                      <a:pt x="101429" y="44034"/>
                      <a:pt x="103988" y="50315"/>
                    </a:cubicBezTo>
                    <a:cubicBezTo>
                      <a:pt x="106082" y="54968"/>
                      <a:pt x="111433" y="64273"/>
                      <a:pt x="120273" y="78231"/>
                    </a:cubicBezTo>
                    <a:cubicBezTo>
                      <a:pt x="132603" y="97773"/>
                      <a:pt x="139582" y="113127"/>
                      <a:pt x="141210" y="124758"/>
                    </a:cubicBezTo>
                    <a:cubicBezTo>
                      <a:pt x="142606" y="136158"/>
                      <a:pt x="140280" y="147092"/>
                      <a:pt x="134231" y="156862"/>
                    </a:cubicBezTo>
                    <a:cubicBezTo>
                      <a:pt x="126554" y="169425"/>
                      <a:pt x="114922" y="177334"/>
                      <a:pt x="99568" y="180591"/>
                    </a:cubicBezTo>
                    <a:cubicBezTo>
                      <a:pt x="84214" y="183848"/>
                      <a:pt x="68860" y="180591"/>
                      <a:pt x="53506" y="171518"/>
                    </a:cubicBezTo>
                    <a:cubicBezTo>
                      <a:pt x="48621" y="168727"/>
                      <a:pt x="44434" y="165470"/>
                      <a:pt x="40944" y="161748"/>
                    </a:cubicBezTo>
                    <a:cubicBezTo>
                      <a:pt x="37222" y="158258"/>
                      <a:pt x="33034" y="153140"/>
                      <a:pt x="28382" y="146394"/>
                    </a:cubicBezTo>
                    <a:cubicBezTo>
                      <a:pt x="25823" y="142671"/>
                      <a:pt x="23264" y="140112"/>
                      <a:pt x="20937" y="138717"/>
                    </a:cubicBezTo>
                    <a:cubicBezTo>
                      <a:pt x="19076" y="137553"/>
                      <a:pt x="16517" y="137088"/>
                      <a:pt x="13493" y="137321"/>
                    </a:cubicBezTo>
                    <a:cubicBezTo>
                      <a:pt x="10469" y="137321"/>
                      <a:pt x="7212" y="138717"/>
                      <a:pt x="4187" y="141043"/>
                    </a:cubicBezTo>
                    <a:lnTo>
                      <a:pt x="0" y="138484"/>
                    </a:lnTo>
                    <a:lnTo>
                      <a:pt x="34895" y="81255"/>
                    </a:lnTo>
                    <a:lnTo>
                      <a:pt x="39083" y="83814"/>
                    </a:lnTo>
                    <a:cubicBezTo>
                      <a:pt x="32569" y="101960"/>
                      <a:pt x="31406" y="118012"/>
                      <a:pt x="35593" y="132203"/>
                    </a:cubicBezTo>
                    <a:cubicBezTo>
                      <a:pt x="39781" y="146394"/>
                      <a:pt x="47225" y="156630"/>
                      <a:pt x="58159" y="163376"/>
                    </a:cubicBezTo>
                    <a:cubicBezTo>
                      <a:pt x="66534" y="168494"/>
                      <a:pt x="74444" y="170122"/>
                      <a:pt x="82353" y="168727"/>
                    </a:cubicBezTo>
                    <a:cubicBezTo>
                      <a:pt x="90030" y="167098"/>
                      <a:pt x="95846" y="163376"/>
                      <a:pt x="99336" y="157328"/>
                    </a:cubicBezTo>
                    <a:cubicBezTo>
                      <a:pt x="101429" y="153838"/>
                      <a:pt x="102593" y="149651"/>
                      <a:pt x="102825" y="145230"/>
                    </a:cubicBezTo>
                    <a:cubicBezTo>
                      <a:pt x="102825" y="140810"/>
                      <a:pt x="101895" y="135692"/>
                      <a:pt x="100034" y="130342"/>
                    </a:cubicBezTo>
                    <a:cubicBezTo>
                      <a:pt x="97940" y="124991"/>
                      <a:pt x="93520" y="116849"/>
                      <a:pt x="86541" y="106148"/>
                    </a:cubicBezTo>
                    <a:cubicBezTo>
                      <a:pt x="77003" y="91026"/>
                      <a:pt x="70489" y="79162"/>
                      <a:pt x="67465" y="70787"/>
                    </a:cubicBezTo>
                    <a:cubicBezTo>
                      <a:pt x="64208" y="62412"/>
                      <a:pt x="62812" y="54270"/>
                      <a:pt x="63277" y="46360"/>
                    </a:cubicBezTo>
                    <a:cubicBezTo>
                      <a:pt x="63742" y="38450"/>
                      <a:pt x="65836" y="31006"/>
                      <a:pt x="70256" y="24027"/>
                    </a:cubicBezTo>
                    <a:cubicBezTo>
                      <a:pt x="77701" y="11930"/>
                      <a:pt x="88169" y="4486"/>
                      <a:pt x="102360" y="1229"/>
                    </a:cubicBezTo>
                    <a:cubicBezTo>
                      <a:pt x="116318" y="-1796"/>
                      <a:pt x="130044" y="763"/>
                      <a:pt x="143537" y="8906"/>
                    </a:cubicBezTo>
                    <a:cubicBezTo>
                      <a:pt x="148422" y="11930"/>
                      <a:pt x="152842" y="15419"/>
                      <a:pt x="156797" y="19374"/>
                    </a:cubicBezTo>
                    <a:cubicBezTo>
                      <a:pt x="159821" y="22398"/>
                      <a:pt x="163078" y="26586"/>
                      <a:pt x="166568" y="32169"/>
                    </a:cubicBezTo>
                    <a:cubicBezTo>
                      <a:pt x="170057" y="37753"/>
                      <a:pt x="172849" y="41009"/>
                      <a:pt x="174943" y="42173"/>
                    </a:cubicBezTo>
                    <a:cubicBezTo>
                      <a:pt x="176804" y="43336"/>
                      <a:pt x="178665" y="43801"/>
                      <a:pt x="180526" y="43103"/>
                    </a:cubicBezTo>
                    <a:cubicBezTo>
                      <a:pt x="182387" y="42638"/>
                      <a:pt x="185178" y="40312"/>
                      <a:pt x="188901" y="36357"/>
                    </a:cubicBezTo>
                    <a:lnTo>
                      <a:pt x="192158" y="38450"/>
                    </a:lnTo>
                    <a:close/>
                  </a:path>
                </a:pathLst>
              </a:custGeom>
              <a:grpFill/>
              <a:ln w="23259" cap="flat">
                <a:noFill/>
                <a:prstDash val="solid"/>
                <a:miter/>
              </a:ln>
            </p:spPr>
            <p:txBody>
              <a:bodyPr rtlCol="0" anchor="ctr"/>
              <a:lstStyle/>
              <a:p>
                <a:endParaRPr lang="zh-CN" altLang="en-US"/>
              </a:p>
            </p:txBody>
          </p:sp>
          <p:sp>
            <p:nvSpPr>
              <p:cNvPr id="36" name="任意多边形: 形状 35"/>
              <p:cNvSpPr/>
              <p:nvPr/>
            </p:nvSpPr>
            <p:spPr>
              <a:xfrm>
                <a:off x="7580798" y="5957975"/>
                <a:ext cx="204022" cy="221469"/>
              </a:xfrm>
              <a:custGeom>
                <a:avLst/>
                <a:gdLst>
                  <a:gd name="connsiteX0" fmla="*/ 125391 w 204022"/>
                  <a:gd name="connsiteY0" fmla="*/ 34430 h 221469"/>
                  <a:gd name="connsiteX1" fmla="*/ 98638 w 204022"/>
                  <a:gd name="connsiteY1" fmla="*/ 101429 h 221469"/>
                  <a:gd name="connsiteX2" fmla="*/ 101895 w 204022"/>
                  <a:gd name="connsiteY2" fmla="*/ 102825 h 221469"/>
                  <a:gd name="connsiteX3" fmla="*/ 128648 w 204022"/>
                  <a:gd name="connsiteY3" fmla="*/ 102127 h 221469"/>
                  <a:gd name="connsiteX4" fmla="*/ 149120 w 204022"/>
                  <a:gd name="connsiteY4" fmla="*/ 76770 h 221469"/>
                  <a:gd name="connsiteX5" fmla="*/ 153773 w 204022"/>
                  <a:gd name="connsiteY5" fmla="*/ 78631 h 221469"/>
                  <a:gd name="connsiteX6" fmla="*/ 119342 w 204022"/>
                  <a:gd name="connsiteY6" fmla="*/ 164939 h 221469"/>
                  <a:gd name="connsiteX7" fmla="*/ 114690 w 204022"/>
                  <a:gd name="connsiteY7" fmla="*/ 163078 h 221469"/>
                  <a:gd name="connsiteX8" fmla="*/ 117714 w 204022"/>
                  <a:gd name="connsiteY8" fmla="*/ 137488 h 221469"/>
                  <a:gd name="connsiteX9" fmla="*/ 111665 w 204022"/>
                  <a:gd name="connsiteY9" fmla="*/ 120971 h 221469"/>
                  <a:gd name="connsiteX10" fmla="*/ 94916 w 204022"/>
                  <a:gd name="connsiteY10" fmla="*/ 110735 h 221469"/>
                  <a:gd name="connsiteX11" fmla="*/ 76305 w 204022"/>
                  <a:gd name="connsiteY11" fmla="*/ 157029 h 221469"/>
                  <a:gd name="connsiteX12" fmla="*/ 70721 w 204022"/>
                  <a:gd name="connsiteY12" fmla="*/ 174245 h 221469"/>
                  <a:gd name="connsiteX13" fmla="*/ 73048 w 204022"/>
                  <a:gd name="connsiteY13" fmla="*/ 180991 h 221469"/>
                  <a:gd name="connsiteX14" fmla="*/ 82353 w 204022"/>
                  <a:gd name="connsiteY14" fmla="*/ 187040 h 221469"/>
                  <a:gd name="connsiteX15" fmla="*/ 92124 w 204022"/>
                  <a:gd name="connsiteY15" fmla="*/ 190994 h 221469"/>
                  <a:gd name="connsiteX16" fmla="*/ 133301 w 204022"/>
                  <a:gd name="connsiteY16" fmla="*/ 194949 h 221469"/>
                  <a:gd name="connsiteX17" fmla="*/ 166335 w 204022"/>
                  <a:gd name="connsiteY17" fmla="*/ 170290 h 221469"/>
                  <a:gd name="connsiteX18" fmla="*/ 170755 w 204022"/>
                  <a:gd name="connsiteY18" fmla="*/ 172151 h 221469"/>
                  <a:gd name="connsiteX19" fmla="*/ 142373 w 204022"/>
                  <a:gd name="connsiteY19" fmla="*/ 221470 h 221469"/>
                  <a:gd name="connsiteX20" fmla="*/ 0 w 204022"/>
                  <a:gd name="connsiteY20" fmla="*/ 164707 h 221469"/>
                  <a:gd name="connsiteX21" fmla="*/ 1861 w 204022"/>
                  <a:gd name="connsiteY21" fmla="*/ 160286 h 221469"/>
                  <a:gd name="connsiteX22" fmla="*/ 7444 w 204022"/>
                  <a:gd name="connsiteY22" fmla="*/ 162380 h 221469"/>
                  <a:gd name="connsiteX23" fmla="*/ 20007 w 204022"/>
                  <a:gd name="connsiteY23" fmla="*/ 164474 h 221469"/>
                  <a:gd name="connsiteX24" fmla="*/ 27218 w 204022"/>
                  <a:gd name="connsiteY24" fmla="*/ 160519 h 221469"/>
                  <a:gd name="connsiteX25" fmla="*/ 34663 w 204022"/>
                  <a:gd name="connsiteY25" fmla="*/ 145630 h 221469"/>
                  <a:gd name="connsiteX26" fmla="*/ 77933 w 204022"/>
                  <a:gd name="connsiteY26" fmla="*/ 37222 h 221469"/>
                  <a:gd name="connsiteX27" fmla="*/ 82819 w 204022"/>
                  <a:gd name="connsiteY27" fmla="*/ 23264 h 221469"/>
                  <a:gd name="connsiteX28" fmla="*/ 80957 w 204022"/>
                  <a:gd name="connsiteY28" fmla="*/ 14889 h 221469"/>
                  <a:gd name="connsiteX29" fmla="*/ 69791 w 204022"/>
                  <a:gd name="connsiteY29" fmla="*/ 6514 h 221469"/>
                  <a:gd name="connsiteX30" fmla="*/ 64208 w 204022"/>
                  <a:gd name="connsiteY30" fmla="*/ 4420 h 221469"/>
                  <a:gd name="connsiteX31" fmla="*/ 66069 w 204022"/>
                  <a:gd name="connsiteY31" fmla="*/ 0 h 221469"/>
                  <a:gd name="connsiteX32" fmla="*/ 204022 w 204022"/>
                  <a:gd name="connsiteY32" fmla="*/ 54902 h 221469"/>
                  <a:gd name="connsiteX33" fmla="*/ 184713 w 204022"/>
                  <a:gd name="connsiteY33" fmla="*/ 103523 h 221469"/>
                  <a:gd name="connsiteX34" fmla="*/ 180061 w 204022"/>
                  <a:gd name="connsiteY34" fmla="*/ 101662 h 221469"/>
                  <a:gd name="connsiteX35" fmla="*/ 180293 w 204022"/>
                  <a:gd name="connsiteY35" fmla="*/ 72117 h 221469"/>
                  <a:gd name="connsiteX36" fmla="*/ 166800 w 204022"/>
                  <a:gd name="connsiteY36" fmla="*/ 53506 h 221469"/>
                  <a:gd name="connsiteX37" fmla="*/ 142141 w 204022"/>
                  <a:gd name="connsiteY37" fmla="*/ 41177 h 221469"/>
                  <a:gd name="connsiteX38" fmla="*/ 125158 w 204022"/>
                  <a:gd name="connsiteY38" fmla="*/ 34430 h 22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4022" h="221469">
                    <a:moveTo>
                      <a:pt x="125391" y="34430"/>
                    </a:moveTo>
                    <a:lnTo>
                      <a:pt x="98638" y="101429"/>
                    </a:lnTo>
                    <a:lnTo>
                      <a:pt x="101895" y="102825"/>
                    </a:lnTo>
                    <a:cubicBezTo>
                      <a:pt x="112363" y="107013"/>
                      <a:pt x="121203" y="106780"/>
                      <a:pt x="128648" y="102127"/>
                    </a:cubicBezTo>
                    <a:cubicBezTo>
                      <a:pt x="135860" y="97475"/>
                      <a:pt x="142839" y="88867"/>
                      <a:pt x="149120" y="76770"/>
                    </a:cubicBezTo>
                    <a:lnTo>
                      <a:pt x="153773" y="78631"/>
                    </a:lnTo>
                    <a:lnTo>
                      <a:pt x="119342" y="164939"/>
                    </a:lnTo>
                    <a:lnTo>
                      <a:pt x="114690" y="163078"/>
                    </a:lnTo>
                    <a:cubicBezTo>
                      <a:pt x="117481" y="153307"/>
                      <a:pt x="118412" y="144700"/>
                      <a:pt x="117714" y="137488"/>
                    </a:cubicBezTo>
                    <a:cubicBezTo>
                      <a:pt x="117016" y="130276"/>
                      <a:pt x="114922" y="124693"/>
                      <a:pt x="111665" y="120971"/>
                    </a:cubicBezTo>
                    <a:cubicBezTo>
                      <a:pt x="108408" y="117249"/>
                      <a:pt x="102825" y="113759"/>
                      <a:pt x="94916" y="110735"/>
                    </a:cubicBezTo>
                    <a:lnTo>
                      <a:pt x="76305" y="157029"/>
                    </a:lnTo>
                    <a:cubicBezTo>
                      <a:pt x="72815" y="166102"/>
                      <a:pt x="70954" y="171918"/>
                      <a:pt x="70721" y="174245"/>
                    </a:cubicBezTo>
                    <a:cubicBezTo>
                      <a:pt x="70721" y="176571"/>
                      <a:pt x="71419" y="178897"/>
                      <a:pt x="73048" y="180991"/>
                    </a:cubicBezTo>
                    <a:cubicBezTo>
                      <a:pt x="74676" y="183085"/>
                      <a:pt x="77701" y="185178"/>
                      <a:pt x="82353" y="187040"/>
                    </a:cubicBezTo>
                    <a:lnTo>
                      <a:pt x="92124" y="190994"/>
                    </a:lnTo>
                    <a:cubicBezTo>
                      <a:pt x="107478" y="197043"/>
                      <a:pt x="121203" y="198439"/>
                      <a:pt x="133301" y="194949"/>
                    </a:cubicBezTo>
                    <a:cubicBezTo>
                      <a:pt x="145398" y="191460"/>
                      <a:pt x="156332" y="183317"/>
                      <a:pt x="166335" y="170290"/>
                    </a:cubicBezTo>
                    <a:lnTo>
                      <a:pt x="170755" y="172151"/>
                    </a:lnTo>
                    <a:lnTo>
                      <a:pt x="142373" y="221470"/>
                    </a:lnTo>
                    <a:lnTo>
                      <a:pt x="0" y="164707"/>
                    </a:lnTo>
                    <a:lnTo>
                      <a:pt x="1861" y="160286"/>
                    </a:lnTo>
                    <a:lnTo>
                      <a:pt x="7444" y="162380"/>
                    </a:lnTo>
                    <a:cubicBezTo>
                      <a:pt x="12097" y="164241"/>
                      <a:pt x="16517" y="164939"/>
                      <a:pt x="20007" y="164474"/>
                    </a:cubicBezTo>
                    <a:cubicBezTo>
                      <a:pt x="22566" y="164241"/>
                      <a:pt x="24892" y="162845"/>
                      <a:pt x="27218" y="160519"/>
                    </a:cubicBezTo>
                    <a:cubicBezTo>
                      <a:pt x="28847" y="158891"/>
                      <a:pt x="31406" y="154005"/>
                      <a:pt x="34663" y="145630"/>
                    </a:cubicBezTo>
                    <a:lnTo>
                      <a:pt x="77933" y="37222"/>
                    </a:lnTo>
                    <a:cubicBezTo>
                      <a:pt x="80957" y="29777"/>
                      <a:pt x="82586" y="25125"/>
                      <a:pt x="82819" y="23264"/>
                    </a:cubicBezTo>
                    <a:cubicBezTo>
                      <a:pt x="83051" y="20007"/>
                      <a:pt x="82586" y="17448"/>
                      <a:pt x="80957" y="14889"/>
                    </a:cubicBezTo>
                    <a:cubicBezTo>
                      <a:pt x="78864" y="11399"/>
                      <a:pt x="74909" y="8608"/>
                      <a:pt x="69791" y="6514"/>
                    </a:cubicBezTo>
                    <a:lnTo>
                      <a:pt x="64208" y="4420"/>
                    </a:lnTo>
                    <a:lnTo>
                      <a:pt x="66069" y="0"/>
                    </a:lnTo>
                    <a:lnTo>
                      <a:pt x="204022" y="54902"/>
                    </a:lnTo>
                    <a:lnTo>
                      <a:pt x="184713" y="103523"/>
                    </a:lnTo>
                    <a:lnTo>
                      <a:pt x="180061" y="101662"/>
                    </a:lnTo>
                    <a:cubicBezTo>
                      <a:pt x="182387" y="88867"/>
                      <a:pt x="182620" y="79096"/>
                      <a:pt x="180293" y="72117"/>
                    </a:cubicBezTo>
                    <a:cubicBezTo>
                      <a:pt x="178199" y="65371"/>
                      <a:pt x="173547" y="59090"/>
                      <a:pt x="166800" y="53506"/>
                    </a:cubicBezTo>
                    <a:cubicBezTo>
                      <a:pt x="162845" y="50250"/>
                      <a:pt x="154703" y="46062"/>
                      <a:pt x="142141" y="41177"/>
                    </a:cubicBezTo>
                    <a:lnTo>
                      <a:pt x="125158" y="34430"/>
                    </a:lnTo>
                    <a:close/>
                  </a:path>
                </a:pathLst>
              </a:custGeom>
              <a:grpFill/>
              <a:ln w="23259" cap="flat">
                <a:noFill/>
                <a:prstDash val="solid"/>
                <a:miter/>
              </a:ln>
            </p:spPr>
            <p:txBody>
              <a:bodyPr rtlCol="0" anchor="ctr"/>
              <a:lstStyle/>
              <a:p>
                <a:endParaRPr lang="zh-CN" altLang="en-US"/>
              </a:p>
            </p:txBody>
          </p:sp>
          <p:sp>
            <p:nvSpPr>
              <p:cNvPr id="37" name="任意多边形: 形状 36"/>
              <p:cNvSpPr/>
              <p:nvPr/>
            </p:nvSpPr>
            <p:spPr>
              <a:xfrm>
                <a:off x="7751321" y="6015436"/>
                <a:ext cx="212396" cy="206581"/>
              </a:xfrm>
              <a:custGeom>
                <a:avLst/>
                <a:gdLst>
                  <a:gd name="connsiteX0" fmla="*/ 93752 w 212396"/>
                  <a:gd name="connsiteY0" fmla="*/ 11167 h 206581"/>
                  <a:gd name="connsiteX1" fmla="*/ 160054 w 212396"/>
                  <a:gd name="connsiteY1" fmla="*/ 134929 h 206581"/>
                  <a:gd name="connsiteX2" fmla="*/ 173779 w 212396"/>
                  <a:gd name="connsiteY2" fmla="*/ 60020 h 206581"/>
                  <a:gd name="connsiteX3" fmla="*/ 173081 w 212396"/>
                  <a:gd name="connsiteY3" fmla="*/ 37920 h 206581"/>
                  <a:gd name="connsiteX4" fmla="*/ 153772 w 212396"/>
                  <a:gd name="connsiteY4" fmla="*/ 26986 h 206581"/>
                  <a:gd name="connsiteX5" fmla="*/ 154703 w 212396"/>
                  <a:gd name="connsiteY5" fmla="*/ 22101 h 206581"/>
                  <a:gd name="connsiteX6" fmla="*/ 212397 w 212396"/>
                  <a:gd name="connsiteY6" fmla="*/ 32569 h 206581"/>
                  <a:gd name="connsiteX7" fmla="*/ 211466 w 212396"/>
                  <a:gd name="connsiteY7" fmla="*/ 37222 h 206581"/>
                  <a:gd name="connsiteX8" fmla="*/ 195880 w 212396"/>
                  <a:gd name="connsiteY8" fmla="*/ 38152 h 206581"/>
                  <a:gd name="connsiteX9" fmla="*/ 188668 w 212396"/>
                  <a:gd name="connsiteY9" fmla="*/ 44434 h 206581"/>
                  <a:gd name="connsiteX10" fmla="*/ 183317 w 212396"/>
                  <a:gd name="connsiteY10" fmla="*/ 61416 h 206581"/>
                  <a:gd name="connsiteX11" fmla="*/ 156797 w 212396"/>
                  <a:gd name="connsiteY11" fmla="*/ 206581 h 206581"/>
                  <a:gd name="connsiteX12" fmla="*/ 152377 w 212396"/>
                  <a:gd name="connsiteY12" fmla="*/ 205883 h 206581"/>
                  <a:gd name="connsiteX13" fmla="*/ 60718 w 212396"/>
                  <a:gd name="connsiteY13" fmla="*/ 39083 h 206581"/>
                  <a:gd name="connsiteX14" fmla="*/ 40479 w 212396"/>
                  <a:gd name="connsiteY14" fmla="*/ 150051 h 206581"/>
                  <a:gd name="connsiteX15" fmla="*/ 43736 w 212396"/>
                  <a:gd name="connsiteY15" fmla="*/ 171686 h 206581"/>
                  <a:gd name="connsiteX16" fmla="*/ 58624 w 212396"/>
                  <a:gd name="connsiteY16" fmla="*/ 179828 h 206581"/>
                  <a:gd name="connsiteX17" fmla="*/ 62812 w 212396"/>
                  <a:gd name="connsiteY17" fmla="*/ 180526 h 206581"/>
                  <a:gd name="connsiteX18" fmla="*/ 61881 w 212396"/>
                  <a:gd name="connsiteY18" fmla="*/ 185411 h 206581"/>
                  <a:gd name="connsiteX19" fmla="*/ 0 w 212396"/>
                  <a:gd name="connsiteY19" fmla="*/ 174245 h 206581"/>
                  <a:gd name="connsiteX20" fmla="*/ 930 w 212396"/>
                  <a:gd name="connsiteY20" fmla="*/ 169592 h 206581"/>
                  <a:gd name="connsiteX21" fmla="*/ 22100 w 212396"/>
                  <a:gd name="connsiteY21" fmla="*/ 167266 h 206581"/>
                  <a:gd name="connsiteX22" fmla="*/ 31406 w 212396"/>
                  <a:gd name="connsiteY22" fmla="*/ 148655 h 206581"/>
                  <a:gd name="connsiteX23" fmla="*/ 53739 w 212396"/>
                  <a:gd name="connsiteY23" fmla="*/ 25590 h 206581"/>
                  <a:gd name="connsiteX24" fmla="*/ 50947 w 212396"/>
                  <a:gd name="connsiteY24" fmla="*/ 20239 h 206581"/>
                  <a:gd name="connsiteX25" fmla="*/ 42805 w 212396"/>
                  <a:gd name="connsiteY25" fmla="*/ 9305 h 206581"/>
                  <a:gd name="connsiteX26" fmla="*/ 30941 w 212396"/>
                  <a:gd name="connsiteY26" fmla="*/ 4653 h 206581"/>
                  <a:gd name="connsiteX27" fmla="*/ 31871 w 212396"/>
                  <a:gd name="connsiteY27" fmla="*/ 0 h 206581"/>
                  <a:gd name="connsiteX28" fmla="*/ 93752 w 212396"/>
                  <a:gd name="connsiteY28" fmla="*/ 11167 h 20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396" h="206581">
                    <a:moveTo>
                      <a:pt x="93752" y="11167"/>
                    </a:moveTo>
                    <a:lnTo>
                      <a:pt x="160054" y="134929"/>
                    </a:lnTo>
                    <a:lnTo>
                      <a:pt x="173779" y="60020"/>
                    </a:lnTo>
                    <a:cubicBezTo>
                      <a:pt x="175640" y="49552"/>
                      <a:pt x="175408" y="42107"/>
                      <a:pt x="173081" y="37920"/>
                    </a:cubicBezTo>
                    <a:cubicBezTo>
                      <a:pt x="169824" y="32104"/>
                      <a:pt x="163311" y="28614"/>
                      <a:pt x="153772" y="26986"/>
                    </a:cubicBezTo>
                    <a:lnTo>
                      <a:pt x="154703" y="22101"/>
                    </a:lnTo>
                    <a:lnTo>
                      <a:pt x="212397" y="32569"/>
                    </a:lnTo>
                    <a:lnTo>
                      <a:pt x="211466" y="37222"/>
                    </a:lnTo>
                    <a:cubicBezTo>
                      <a:pt x="204022" y="36757"/>
                      <a:pt x="198671" y="37222"/>
                      <a:pt x="195880" y="38152"/>
                    </a:cubicBezTo>
                    <a:cubicBezTo>
                      <a:pt x="193088" y="39083"/>
                      <a:pt x="190762" y="41177"/>
                      <a:pt x="188668" y="44434"/>
                    </a:cubicBezTo>
                    <a:cubicBezTo>
                      <a:pt x="186574" y="47458"/>
                      <a:pt x="184946" y="53274"/>
                      <a:pt x="183317" y="61416"/>
                    </a:cubicBezTo>
                    <a:lnTo>
                      <a:pt x="156797" y="206581"/>
                    </a:lnTo>
                    <a:lnTo>
                      <a:pt x="152377" y="205883"/>
                    </a:lnTo>
                    <a:lnTo>
                      <a:pt x="60718" y="39083"/>
                    </a:lnTo>
                    <a:lnTo>
                      <a:pt x="40479" y="150051"/>
                    </a:lnTo>
                    <a:cubicBezTo>
                      <a:pt x="38618" y="160054"/>
                      <a:pt x="39781" y="167266"/>
                      <a:pt x="43736" y="171686"/>
                    </a:cubicBezTo>
                    <a:cubicBezTo>
                      <a:pt x="47690" y="176106"/>
                      <a:pt x="52576" y="178665"/>
                      <a:pt x="58624" y="179828"/>
                    </a:cubicBezTo>
                    <a:lnTo>
                      <a:pt x="62812" y="180526"/>
                    </a:lnTo>
                    <a:lnTo>
                      <a:pt x="61881" y="185411"/>
                    </a:lnTo>
                    <a:lnTo>
                      <a:pt x="0" y="174245"/>
                    </a:lnTo>
                    <a:lnTo>
                      <a:pt x="930" y="169592"/>
                    </a:lnTo>
                    <a:cubicBezTo>
                      <a:pt x="10469" y="171220"/>
                      <a:pt x="17680" y="170522"/>
                      <a:pt x="22100" y="167266"/>
                    </a:cubicBezTo>
                    <a:cubicBezTo>
                      <a:pt x="26521" y="164009"/>
                      <a:pt x="29545" y="157960"/>
                      <a:pt x="31406" y="148655"/>
                    </a:cubicBezTo>
                    <a:lnTo>
                      <a:pt x="53739" y="25590"/>
                    </a:lnTo>
                    <a:lnTo>
                      <a:pt x="50947" y="20239"/>
                    </a:lnTo>
                    <a:cubicBezTo>
                      <a:pt x="48156" y="14889"/>
                      <a:pt x="45364" y="11399"/>
                      <a:pt x="42805" y="9305"/>
                    </a:cubicBezTo>
                    <a:cubicBezTo>
                      <a:pt x="40246" y="7444"/>
                      <a:pt x="36291" y="5816"/>
                      <a:pt x="30941" y="4653"/>
                    </a:cubicBezTo>
                    <a:lnTo>
                      <a:pt x="31871" y="0"/>
                    </a:lnTo>
                    <a:lnTo>
                      <a:pt x="93752" y="11167"/>
                    </a:lnTo>
                    <a:close/>
                  </a:path>
                </a:pathLst>
              </a:custGeom>
              <a:grpFill/>
              <a:ln w="23259" cap="flat">
                <a:noFill/>
                <a:prstDash val="solid"/>
                <a:miter/>
              </a:ln>
            </p:spPr>
            <p:txBody>
              <a:bodyPr rtlCol="0" anchor="ctr"/>
              <a:lstStyle/>
              <a:p>
                <a:endParaRPr lang="zh-CN" altLang="en-US"/>
              </a:p>
            </p:txBody>
          </p:sp>
          <p:sp>
            <p:nvSpPr>
              <p:cNvPr id="38" name="任意多边形: 形状 37"/>
              <p:cNvSpPr/>
              <p:nvPr/>
            </p:nvSpPr>
            <p:spPr>
              <a:xfrm>
                <a:off x="8014665" y="6021950"/>
                <a:ext cx="181223" cy="194946"/>
              </a:xfrm>
              <a:custGeom>
                <a:avLst/>
                <a:gdLst>
                  <a:gd name="connsiteX0" fmla="*/ 233 w 181223"/>
                  <a:gd name="connsiteY0" fmla="*/ 26288 h 194946"/>
                  <a:gd name="connsiteX1" fmla="*/ 90728 w 181223"/>
                  <a:gd name="connsiteY1" fmla="*/ 13028 h 194946"/>
                  <a:gd name="connsiteX2" fmla="*/ 91426 w 181223"/>
                  <a:gd name="connsiteY2" fmla="*/ 17913 h 194946"/>
                  <a:gd name="connsiteX3" fmla="*/ 86773 w 181223"/>
                  <a:gd name="connsiteY3" fmla="*/ 18611 h 194946"/>
                  <a:gd name="connsiteX4" fmla="*/ 73048 w 181223"/>
                  <a:gd name="connsiteY4" fmla="*/ 22798 h 194946"/>
                  <a:gd name="connsiteX5" fmla="*/ 68395 w 181223"/>
                  <a:gd name="connsiteY5" fmla="*/ 29545 h 194946"/>
                  <a:gd name="connsiteX6" fmla="*/ 69558 w 181223"/>
                  <a:gd name="connsiteY6" fmla="*/ 48621 h 194946"/>
                  <a:gd name="connsiteX7" fmla="*/ 82121 w 181223"/>
                  <a:gd name="connsiteY7" fmla="*/ 134464 h 194946"/>
                  <a:gd name="connsiteX8" fmla="*/ 90263 w 181223"/>
                  <a:gd name="connsiteY8" fmla="*/ 165172 h 194946"/>
                  <a:gd name="connsiteX9" fmla="*/ 103756 w 181223"/>
                  <a:gd name="connsiteY9" fmla="*/ 176106 h 194946"/>
                  <a:gd name="connsiteX10" fmla="*/ 125158 w 181223"/>
                  <a:gd name="connsiteY10" fmla="*/ 178199 h 194946"/>
                  <a:gd name="connsiteX11" fmla="*/ 148422 w 181223"/>
                  <a:gd name="connsiteY11" fmla="*/ 168196 h 194946"/>
                  <a:gd name="connsiteX12" fmla="*/ 160752 w 181223"/>
                  <a:gd name="connsiteY12" fmla="*/ 148422 h 194946"/>
                  <a:gd name="connsiteX13" fmla="*/ 160054 w 181223"/>
                  <a:gd name="connsiteY13" fmla="*/ 108409 h 194946"/>
                  <a:gd name="connsiteX14" fmla="*/ 149585 w 181223"/>
                  <a:gd name="connsiteY14" fmla="*/ 36757 h 194946"/>
                  <a:gd name="connsiteX15" fmla="*/ 144700 w 181223"/>
                  <a:gd name="connsiteY15" fmla="*/ 20239 h 194946"/>
                  <a:gd name="connsiteX16" fmla="*/ 137488 w 181223"/>
                  <a:gd name="connsiteY16" fmla="*/ 14191 h 194946"/>
                  <a:gd name="connsiteX17" fmla="*/ 120506 w 181223"/>
                  <a:gd name="connsiteY17" fmla="*/ 13493 h 194946"/>
                  <a:gd name="connsiteX18" fmla="*/ 119808 w 181223"/>
                  <a:gd name="connsiteY18" fmla="*/ 8840 h 194946"/>
                  <a:gd name="connsiteX19" fmla="*/ 180526 w 181223"/>
                  <a:gd name="connsiteY19" fmla="*/ 0 h 194946"/>
                  <a:gd name="connsiteX20" fmla="*/ 181224 w 181223"/>
                  <a:gd name="connsiteY20" fmla="*/ 4885 h 194946"/>
                  <a:gd name="connsiteX21" fmla="*/ 177501 w 181223"/>
                  <a:gd name="connsiteY21" fmla="*/ 5351 h 194946"/>
                  <a:gd name="connsiteX22" fmla="*/ 165637 w 181223"/>
                  <a:gd name="connsiteY22" fmla="*/ 10236 h 194946"/>
                  <a:gd name="connsiteX23" fmla="*/ 159821 w 181223"/>
                  <a:gd name="connsiteY23" fmla="*/ 20239 h 194946"/>
                  <a:gd name="connsiteX24" fmla="*/ 160286 w 181223"/>
                  <a:gd name="connsiteY24" fmla="*/ 35361 h 194946"/>
                  <a:gd name="connsiteX25" fmla="*/ 170057 w 181223"/>
                  <a:gd name="connsiteY25" fmla="*/ 102127 h 194946"/>
                  <a:gd name="connsiteX26" fmla="*/ 172616 w 181223"/>
                  <a:gd name="connsiteY26" fmla="*/ 147491 h 194946"/>
                  <a:gd name="connsiteX27" fmla="*/ 156564 w 181223"/>
                  <a:gd name="connsiteY27" fmla="*/ 175640 h 194946"/>
                  <a:gd name="connsiteX28" fmla="*/ 115155 w 181223"/>
                  <a:gd name="connsiteY28" fmla="*/ 193553 h 194946"/>
                  <a:gd name="connsiteX29" fmla="*/ 79096 w 181223"/>
                  <a:gd name="connsiteY29" fmla="*/ 192623 h 194946"/>
                  <a:gd name="connsiteX30" fmla="*/ 52110 w 181223"/>
                  <a:gd name="connsiteY30" fmla="*/ 174943 h 194946"/>
                  <a:gd name="connsiteX31" fmla="*/ 40013 w 181223"/>
                  <a:gd name="connsiteY31" fmla="*/ 141210 h 194946"/>
                  <a:gd name="connsiteX32" fmla="*/ 27451 w 181223"/>
                  <a:gd name="connsiteY32" fmla="*/ 55368 h 194946"/>
                  <a:gd name="connsiteX33" fmla="*/ 23031 w 181223"/>
                  <a:gd name="connsiteY33" fmla="*/ 36757 h 194946"/>
                  <a:gd name="connsiteX34" fmla="*/ 16285 w 181223"/>
                  <a:gd name="connsiteY34" fmla="*/ 31639 h 194946"/>
                  <a:gd name="connsiteX35" fmla="*/ 698 w 181223"/>
                  <a:gd name="connsiteY35" fmla="*/ 31639 h 194946"/>
                  <a:gd name="connsiteX36" fmla="*/ 0 w 181223"/>
                  <a:gd name="connsiteY36" fmla="*/ 26753 h 1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1223" h="194946">
                    <a:moveTo>
                      <a:pt x="233" y="26288"/>
                    </a:moveTo>
                    <a:lnTo>
                      <a:pt x="90728" y="13028"/>
                    </a:lnTo>
                    <a:lnTo>
                      <a:pt x="91426" y="17913"/>
                    </a:lnTo>
                    <a:lnTo>
                      <a:pt x="86773" y="18611"/>
                    </a:lnTo>
                    <a:cubicBezTo>
                      <a:pt x="80027" y="19542"/>
                      <a:pt x="75374" y="20937"/>
                      <a:pt x="73048" y="22798"/>
                    </a:cubicBezTo>
                    <a:cubicBezTo>
                      <a:pt x="70721" y="24660"/>
                      <a:pt x="69093" y="26753"/>
                      <a:pt x="68395" y="29545"/>
                    </a:cubicBezTo>
                    <a:cubicBezTo>
                      <a:pt x="67697" y="32104"/>
                      <a:pt x="67930" y="38618"/>
                      <a:pt x="69558" y="48621"/>
                    </a:cubicBezTo>
                    <a:lnTo>
                      <a:pt x="82121" y="134464"/>
                    </a:lnTo>
                    <a:cubicBezTo>
                      <a:pt x="84447" y="150283"/>
                      <a:pt x="87239" y="160286"/>
                      <a:pt x="90263" y="165172"/>
                    </a:cubicBezTo>
                    <a:cubicBezTo>
                      <a:pt x="93520" y="169825"/>
                      <a:pt x="97940" y="173547"/>
                      <a:pt x="103756" y="176106"/>
                    </a:cubicBezTo>
                    <a:cubicBezTo>
                      <a:pt x="109572" y="178665"/>
                      <a:pt x="116783" y="179363"/>
                      <a:pt x="125158" y="178199"/>
                    </a:cubicBezTo>
                    <a:cubicBezTo>
                      <a:pt x="134696" y="176804"/>
                      <a:pt x="142373" y="173547"/>
                      <a:pt x="148422" y="168196"/>
                    </a:cubicBezTo>
                    <a:cubicBezTo>
                      <a:pt x="154470" y="162845"/>
                      <a:pt x="158658" y="156332"/>
                      <a:pt x="160752" y="148422"/>
                    </a:cubicBezTo>
                    <a:cubicBezTo>
                      <a:pt x="162845" y="140512"/>
                      <a:pt x="162613" y="127019"/>
                      <a:pt x="160054" y="108409"/>
                    </a:cubicBezTo>
                    <a:lnTo>
                      <a:pt x="149585" y="36757"/>
                    </a:lnTo>
                    <a:cubicBezTo>
                      <a:pt x="148422" y="28847"/>
                      <a:pt x="146793" y="23496"/>
                      <a:pt x="144700" y="20239"/>
                    </a:cubicBezTo>
                    <a:cubicBezTo>
                      <a:pt x="142606" y="16983"/>
                      <a:pt x="140047" y="15121"/>
                      <a:pt x="137488" y="14191"/>
                    </a:cubicBezTo>
                    <a:cubicBezTo>
                      <a:pt x="133301" y="12795"/>
                      <a:pt x="127717" y="12562"/>
                      <a:pt x="120506" y="13493"/>
                    </a:cubicBezTo>
                    <a:lnTo>
                      <a:pt x="119808" y="8840"/>
                    </a:lnTo>
                    <a:lnTo>
                      <a:pt x="180526" y="0"/>
                    </a:lnTo>
                    <a:lnTo>
                      <a:pt x="181224" y="4885"/>
                    </a:lnTo>
                    <a:lnTo>
                      <a:pt x="177501" y="5351"/>
                    </a:lnTo>
                    <a:cubicBezTo>
                      <a:pt x="172616" y="6049"/>
                      <a:pt x="168661" y="7677"/>
                      <a:pt x="165637" y="10236"/>
                    </a:cubicBezTo>
                    <a:cubicBezTo>
                      <a:pt x="162613" y="12795"/>
                      <a:pt x="160752" y="16052"/>
                      <a:pt x="159821" y="20239"/>
                    </a:cubicBezTo>
                    <a:cubicBezTo>
                      <a:pt x="159123" y="23264"/>
                      <a:pt x="159356" y="28149"/>
                      <a:pt x="160286" y="35361"/>
                    </a:cubicBezTo>
                    <a:lnTo>
                      <a:pt x="170057" y="102127"/>
                    </a:lnTo>
                    <a:cubicBezTo>
                      <a:pt x="173081" y="122832"/>
                      <a:pt x="174012" y="137953"/>
                      <a:pt x="172616" y="147491"/>
                    </a:cubicBezTo>
                    <a:cubicBezTo>
                      <a:pt x="171220" y="157029"/>
                      <a:pt x="165870" y="166335"/>
                      <a:pt x="156564" y="175640"/>
                    </a:cubicBezTo>
                    <a:cubicBezTo>
                      <a:pt x="147259" y="184946"/>
                      <a:pt x="133301" y="190762"/>
                      <a:pt x="115155" y="193553"/>
                    </a:cubicBezTo>
                    <a:cubicBezTo>
                      <a:pt x="100034" y="195647"/>
                      <a:pt x="87936" y="195415"/>
                      <a:pt x="79096" y="192623"/>
                    </a:cubicBezTo>
                    <a:cubicBezTo>
                      <a:pt x="66999" y="188901"/>
                      <a:pt x="57926" y="182852"/>
                      <a:pt x="52110" y="174943"/>
                    </a:cubicBezTo>
                    <a:cubicBezTo>
                      <a:pt x="46295" y="167033"/>
                      <a:pt x="42107" y="155866"/>
                      <a:pt x="40013" y="141210"/>
                    </a:cubicBezTo>
                    <a:lnTo>
                      <a:pt x="27451" y="55368"/>
                    </a:lnTo>
                    <a:cubicBezTo>
                      <a:pt x="26055" y="45364"/>
                      <a:pt x="24427" y="39083"/>
                      <a:pt x="23031" y="36757"/>
                    </a:cubicBezTo>
                    <a:cubicBezTo>
                      <a:pt x="21635" y="34430"/>
                      <a:pt x="19309" y="32802"/>
                      <a:pt x="16285" y="31639"/>
                    </a:cubicBezTo>
                    <a:cubicBezTo>
                      <a:pt x="13260" y="30475"/>
                      <a:pt x="8142" y="30708"/>
                      <a:pt x="698" y="31639"/>
                    </a:cubicBezTo>
                    <a:lnTo>
                      <a:pt x="0" y="26753"/>
                    </a:lnTo>
                    <a:close/>
                  </a:path>
                </a:pathLst>
              </a:custGeom>
              <a:grpFill/>
              <a:ln w="23259" cap="flat">
                <a:noFill/>
                <a:prstDash val="solid"/>
                <a:miter/>
              </a:ln>
            </p:spPr>
            <p:txBody>
              <a:bodyPr rtlCol="0" anchor="ctr"/>
              <a:lstStyle/>
              <a:p>
                <a:endParaRPr lang="zh-CN" altLang="en-US"/>
              </a:p>
            </p:txBody>
          </p:sp>
          <p:sp>
            <p:nvSpPr>
              <p:cNvPr id="39" name="任意多边形: 形状 38"/>
              <p:cNvSpPr/>
              <p:nvPr/>
            </p:nvSpPr>
            <p:spPr>
              <a:xfrm>
                <a:off x="8179604" y="5962860"/>
                <a:ext cx="212164" cy="229844"/>
              </a:xfrm>
              <a:custGeom>
                <a:avLst/>
                <a:gdLst>
                  <a:gd name="connsiteX0" fmla="*/ 58857 w 212164"/>
                  <a:gd name="connsiteY0" fmla="*/ 41177 h 229844"/>
                  <a:gd name="connsiteX1" fmla="*/ 178665 w 212164"/>
                  <a:gd name="connsiteY1" fmla="*/ 114690 h 229844"/>
                  <a:gd name="connsiteX2" fmla="*/ 152609 w 212164"/>
                  <a:gd name="connsiteY2" fmla="*/ 43038 h 229844"/>
                  <a:gd name="connsiteX3" fmla="*/ 140978 w 212164"/>
                  <a:gd name="connsiteY3" fmla="*/ 24427 h 229844"/>
                  <a:gd name="connsiteX4" fmla="*/ 118644 w 212164"/>
                  <a:gd name="connsiteY4" fmla="*/ 24660 h 229844"/>
                  <a:gd name="connsiteX5" fmla="*/ 117016 w 212164"/>
                  <a:gd name="connsiteY5" fmla="*/ 20007 h 229844"/>
                  <a:gd name="connsiteX6" fmla="*/ 172151 w 212164"/>
                  <a:gd name="connsiteY6" fmla="*/ 0 h 229844"/>
                  <a:gd name="connsiteX7" fmla="*/ 173779 w 212164"/>
                  <a:gd name="connsiteY7" fmla="*/ 4653 h 229844"/>
                  <a:gd name="connsiteX8" fmla="*/ 160752 w 212164"/>
                  <a:gd name="connsiteY8" fmla="*/ 13260 h 229844"/>
                  <a:gd name="connsiteX9" fmla="*/ 157727 w 212164"/>
                  <a:gd name="connsiteY9" fmla="*/ 22333 h 229844"/>
                  <a:gd name="connsiteX10" fmla="*/ 161682 w 212164"/>
                  <a:gd name="connsiteY10" fmla="*/ 39781 h 229844"/>
                  <a:gd name="connsiteX11" fmla="*/ 212164 w 212164"/>
                  <a:gd name="connsiteY11" fmla="*/ 178665 h 229844"/>
                  <a:gd name="connsiteX12" fmla="*/ 207977 w 212164"/>
                  <a:gd name="connsiteY12" fmla="*/ 180293 h 229844"/>
                  <a:gd name="connsiteX13" fmla="*/ 44666 w 212164"/>
                  <a:gd name="connsiteY13" fmla="*/ 82586 h 229844"/>
                  <a:gd name="connsiteX14" fmla="*/ 83284 w 212164"/>
                  <a:gd name="connsiteY14" fmla="*/ 188436 h 229844"/>
                  <a:gd name="connsiteX15" fmla="*/ 97009 w 212164"/>
                  <a:gd name="connsiteY15" fmla="*/ 205418 h 229844"/>
                  <a:gd name="connsiteX16" fmla="*/ 113992 w 212164"/>
                  <a:gd name="connsiteY16" fmla="*/ 204953 h 229844"/>
                  <a:gd name="connsiteX17" fmla="*/ 117947 w 212164"/>
                  <a:gd name="connsiteY17" fmla="*/ 203557 h 229844"/>
                  <a:gd name="connsiteX18" fmla="*/ 119575 w 212164"/>
                  <a:gd name="connsiteY18" fmla="*/ 208210 h 229844"/>
                  <a:gd name="connsiteX19" fmla="*/ 60485 w 212164"/>
                  <a:gd name="connsiteY19" fmla="*/ 229845 h 229844"/>
                  <a:gd name="connsiteX20" fmla="*/ 58857 w 212164"/>
                  <a:gd name="connsiteY20" fmla="*/ 225192 h 229844"/>
                  <a:gd name="connsiteX21" fmla="*/ 76072 w 212164"/>
                  <a:gd name="connsiteY21" fmla="*/ 212630 h 229844"/>
                  <a:gd name="connsiteX22" fmla="*/ 74676 w 212164"/>
                  <a:gd name="connsiteY22" fmla="*/ 191925 h 229844"/>
                  <a:gd name="connsiteX23" fmla="*/ 31871 w 212164"/>
                  <a:gd name="connsiteY23" fmla="*/ 74211 h 229844"/>
                  <a:gd name="connsiteX24" fmla="*/ 26753 w 212164"/>
                  <a:gd name="connsiteY24" fmla="*/ 71187 h 229844"/>
                  <a:gd name="connsiteX25" fmla="*/ 14191 w 212164"/>
                  <a:gd name="connsiteY25" fmla="*/ 65836 h 229844"/>
                  <a:gd name="connsiteX26" fmla="*/ 1628 w 212164"/>
                  <a:gd name="connsiteY26" fmla="*/ 67697 h 229844"/>
                  <a:gd name="connsiteX27" fmla="*/ 0 w 212164"/>
                  <a:gd name="connsiteY27" fmla="*/ 63045 h 229844"/>
                  <a:gd name="connsiteX28" fmla="*/ 59090 w 212164"/>
                  <a:gd name="connsiteY28" fmla="*/ 41409 h 2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64" h="229844">
                    <a:moveTo>
                      <a:pt x="58857" y="41177"/>
                    </a:moveTo>
                    <a:lnTo>
                      <a:pt x="178665" y="114690"/>
                    </a:lnTo>
                    <a:lnTo>
                      <a:pt x="152609" y="43038"/>
                    </a:lnTo>
                    <a:cubicBezTo>
                      <a:pt x="148887" y="33034"/>
                      <a:pt x="144932" y="26753"/>
                      <a:pt x="140978" y="24427"/>
                    </a:cubicBezTo>
                    <a:cubicBezTo>
                      <a:pt x="135394" y="21170"/>
                      <a:pt x="127950" y="21170"/>
                      <a:pt x="118644" y="24660"/>
                    </a:cubicBezTo>
                    <a:lnTo>
                      <a:pt x="117016" y="20007"/>
                    </a:lnTo>
                    <a:lnTo>
                      <a:pt x="172151" y="0"/>
                    </a:lnTo>
                    <a:lnTo>
                      <a:pt x="173779" y="4653"/>
                    </a:lnTo>
                    <a:cubicBezTo>
                      <a:pt x="167033" y="8142"/>
                      <a:pt x="162845" y="10934"/>
                      <a:pt x="160752" y="13260"/>
                    </a:cubicBezTo>
                    <a:cubicBezTo>
                      <a:pt x="158891" y="15587"/>
                      <a:pt x="157727" y="18611"/>
                      <a:pt x="157727" y="22333"/>
                    </a:cubicBezTo>
                    <a:cubicBezTo>
                      <a:pt x="157727" y="26055"/>
                      <a:pt x="158891" y="31871"/>
                      <a:pt x="161682" y="39781"/>
                    </a:cubicBezTo>
                    <a:lnTo>
                      <a:pt x="212164" y="178665"/>
                    </a:lnTo>
                    <a:lnTo>
                      <a:pt x="207977" y="180293"/>
                    </a:lnTo>
                    <a:lnTo>
                      <a:pt x="44666" y="82586"/>
                    </a:lnTo>
                    <a:lnTo>
                      <a:pt x="83284" y="188436"/>
                    </a:lnTo>
                    <a:cubicBezTo>
                      <a:pt x="86773" y="197974"/>
                      <a:pt x="91426" y="203789"/>
                      <a:pt x="97009" y="205418"/>
                    </a:cubicBezTo>
                    <a:cubicBezTo>
                      <a:pt x="102593" y="207279"/>
                      <a:pt x="108176" y="207046"/>
                      <a:pt x="113992" y="204953"/>
                    </a:cubicBezTo>
                    <a:lnTo>
                      <a:pt x="117947" y="203557"/>
                    </a:lnTo>
                    <a:lnTo>
                      <a:pt x="119575" y="208210"/>
                    </a:lnTo>
                    <a:lnTo>
                      <a:pt x="60485" y="229845"/>
                    </a:lnTo>
                    <a:lnTo>
                      <a:pt x="58857" y="225192"/>
                    </a:lnTo>
                    <a:cubicBezTo>
                      <a:pt x="67930" y="221703"/>
                      <a:pt x="73746" y="217515"/>
                      <a:pt x="76072" y="212630"/>
                    </a:cubicBezTo>
                    <a:cubicBezTo>
                      <a:pt x="78398" y="207744"/>
                      <a:pt x="77933" y="200765"/>
                      <a:pt x="74676" y="191925"/>
                    </a:cubicBezTo>
                    <a:lnTo>
                      <a:pt x="31871" y="74211"/>
                    </a:lnTo>
                    <a:lnTo>
                      <a:pt x="26753" y="71187"/>
                    </a:lnTo>
                    <a:cubicBezTo>
                      <a:pt x="21635" y="67930"/>
                      <a:pt x="17448" y="66301"/>
                      <a:pt x="14191" y="65836"/>
                    </a:cubicBezTo>
                    <a:cubicBezTo>
                      <a:pt x="10934" y="65371"/>
                      <a:pt x="6746" y="65836"/>
                      <a:pt x="1628" y="67697"/>
                    </a:cubicBezTo>
                    <a:lnTo>
                      <a:pt x="0" y="63045"/>
                    </a:lnTo>
                    <a:lnTo>
                      <a:pt x="59090" y="41409"/>
                    </a:lnTo>
                    <a:close/>
                  </a:path>
                </a:pathLst>
              </a:custGeom>
              <a:grpFill/>
              <a:ln w="23259" cap="flat">
                <a:noFill/>
                <a:prstDash val="solid"/>
                <a:miter/>
              </a:ln>
            </p:spPr>
            <p:txBody>
              <a:bodyPr rtlCol="0" anchor="ctr"/>
              <a:lstStyle/>
              <a:p>
                <a:endParaRPr lang="zh-CN" altLang="en-US"/>
              </a:p>
            </p:txBody>
          </p:sp>
          <p:sp>
            <p:nvSpPr>
              <p:cNvPr id="40" name="任意多边形: 形状 39"/>
              <p:cNvSpPr/>
              <p:nvPr/>
            </p:nvSpPr>
            <p:spPr>
              <a:xfrm>
                <a:off x="8348963" y="5914239"/>
                <a:ext cx="168428" cy="200067"/>
              </a:xfrm>
              <a:custGeom>
                <a:avLst/>
                <a:gdLst>
                  <a:gd name="connsiteX0" fmla="*/ 166102 w 168428"/>
                  <a:gd name="connsiteY0" fmla="*/ 150050 h 200067"/>
                  <a:gd name="connsiteX1" fmla="*/ 168429 w 168428"/>
                  <a:gd name="connsiteY1" fmla="*/ 154238 h 200067"/>
                  <a:gd name="connsiteX2" fmla="*/ 87936 w 168428"/>
                  <a:gd name="connsiteY2" fmla="*/ 200067 h 200067"/>
                  <a:gd name="connsiteX3" fmla="*/ 85610 w 168428"/>
                  <a:gd name="connsiteY3" fmla="*/ 195880 h 200067"/>
                  <a:gd name="connsiteX4" fmla="*/ 90728 w 168428"/>
                  <a:gd name="connsiteY4" fmla="*/ 193088 h 200067"/>
                  <a:gd name="connsiteX5" fmla="*/ 100034 w 168428"/>
                  <a:gd name="connsiteY5" fmla="*/ 184481 h 200067"/>
                  <a:gd name="connsiteX6" fmla="*/ 101429 w 168428"/>
                  <a:gd name="connsiteY6" fmla="*/ 176338 h 200067"/>
                  <a:gd name="connsiteX7" fmla="*/ 94450 w 168428"/>
                  <a:gd name="connsiteY7" fmla="*/ 161217 h 200067"/>
                  <a:gd name="connsiteX8" fmla="*/ 36757 w 168428"/>
                  <a:gd name="connsiteY8" fmla="*/ 59788 h 200067"/>
                  <a:gd name="connsiteX9" fmla="*/ 26986 w 168428"/>
                  <a:gd name="connsiteY9" fmla="*/ 45829 h 200067"/>
                  <a:gd name="connsiteX10" fmla="*/ 19076 w 168428"/>
                  <a:gd name="connsiteY10" fmla="*/ 43503 h 200067"/>
                  <a:gd name="connsiteX11" fmla="*/ 7444 w 168428"/>
                  <a:gd name="connsiteY11" fmla="*/ 47225 h 200067"/>
                  <a:gd name="connsiteX12" fmla="*/ 2326 w 168428"/>
                  <a:gd name="connsiteY12" fmla="*/ 50017 h 200067"/>
                  <a:gd name="connsiteX13" fmla="*/ 0 w 168428"/>
                  <a:gd name="connsiteY13" fmla="*/ 45829 h 200067"/>
                  <a:gd name="connsiteX14" fmla="*/ 80492 w 168428"/>
                  <a:gd name="connsiteY14" fmla="*/ 0 h 200067"/>
                  <a:gd name="connsiteX15" fmla="*/ 82818 w 168428"/>
                  <a:gd name="connsiteY15" fmla="*/ 4187 h 200067"/>
                  <a:gd name="connsiteX16" fmla="*/ 77700 w 168428"/>
                  <a:gd name="connsiteY16" fmla="*/ 7212 h 200067"/>
                  <a:gd name="connsiteX17" fmla="*/ 68162 w 168428"/>
                  <a:gd name="connsiteY17" fmla="*/ 15819 h 200067"/>
                  <a:gd name="connsiteX18" fmla="*/ 66534 w 168428"/>
                  <a:gd name="connsiteY18" fmla="*/ 23962 h 200067"/>
                  <a:gd name="connsiteX19" fmla="*/ 73513 w 168428"/>
                  <a:gd name="connsiteY19" fmla="*/ 39083 h 200067"/>
                  <a:gd name="connsiteX20" fmla="*/ 131207 w 168428"/>
                  <a:gd name="connsiteY20" fmla="*/ 140512 h 200067"/>
                  <a:gd name="connsiteX21" fmla="*/ 140978 w 168428"/>
                  <a:gd name="connsiteY21" fmla="*/ 154470 h 200067"/>
                  <a:gd name="connsiteX22" fmla="*/ 149120 w 168428"/>
                  <a:gd name="connsiteY22" fmla="*/ 156797 h 200067"/>
                  <a:gd name="connsiteX23" fmla="*/ 160752 w 168428"/>
                  <a:gd name="connsiteY23" fmla="*/ 153075 h 200067"/>
                  <a:gd name="connsiteX24" fmla="*/ 165870 w 168428"/>
                  <a:gd name="connsiteY24" fmla="*/ 150050 h 20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8428" h="200067">
                    <a:moveTo>
                      <a:pt x="166102" y="150050"/>
                    </a:moveTo>
                    <a:lnTo>
                      <a:pt x="168429" y="154238"/>
                    </a:lnTo>
                    <a:lnTo>
                      <a:pt x="87936" y="200067"/>
                    </a:lnTo>
                    <a:lnTo>
                      <a:pt x="85610" y="195880"/>
                    </a:lnTo>
                    <a:lnTo>
                      <a:pt x="90728" y="193088"/>
                    </a:lnTo>
                    <a:cubicBezTo>
                      <a:pt x="95148" y="190529"/>
                      <a:pt x="98405" y="187737"/>
                      <a:pt x="100034" y="184481"/>
                    </a:cubicBezTo>
                    <a:cubicBezTo>
                      <a:pt x="101429" y="182387"/>
                      <a:pt x="101895" y="179595"/>
                      <a:pt x="101429" y="176338"/>
                    </a:cubicBezTo>
                    <a:cubicBezTo>
                      <a:pt x="101429" y="174012"/>
                      <a:pt x="98870" y="169126"/>
                      <a:pt x="94450" y="161217"/>
                    </a:cubicBezTo>
                    <a:lnTo>
                      <a:pt x="36757" y="59788"/>
                    </a:lnTo>
                    <a:cubicBezTo>
                      <a:pt x="32336" y="51878"/>
                      <a:pt x="29080" y="47225"/>
                      <a:pt x="26986" y="45829"/>
                    </a:cubicBezTo>
                    <a:cubicBezTo>
                      <a:pt x="25125" y="44433"/>
                      <a:pt x="22333" y="43503"/>
                      <a:pt x="19076" y="43503"/>
                    </a:cubicBezTo>
                    <a:cubicBezTo>
                      <a:pt x="15819" y="43503"/>
                      <a:pt x="11864" y="44666"/>
                      <a:pt x="7444" y="47225"/>
                    </a:cubicBezTo>
                    <a:lnTo>
                      <a:pt x="2326" y="50017"/>
                    </a:lnTo>
                    <a:lnTo>
                      <a:pt x="0" y="45829"/>
                    </a:lnTo>
                    <a:lnTo>
                      <a:pt x="80492" y="0"/>
                    </a:lnTo>
                    <a:lnTo>
                      <a:pt x="82818" y="4187"/>
                    </a:lnTo>
                    <a:lnTo>
                      <a:pt x="77700" y="7212"/>
                    </a:lnTo>
                    <a:cubicBezTo>
                      <a:pt x="73280" y="9771"/>
                      <a:pt x="70024" y="12562"/>
                      <a:pt x="68162" y="15819"/>
                    </a:cubicBezTo>
                    <a:cubicBezTo>
                      <a:pt x="66767" y="17913"/>
                      <a:pt x="66301" y="20705"/>
                      <a:pt x="66534" y="23962"/>
                    </a:cubicBezTo>
                    <a:cubicBezTo>
                      <a:pt x="66534" y="26288"/>
                      <a:pt x="69093" y="31173"/>
                      <a:pt x="73513" y="39083"/>
                    </a:cubicBezTo>
                    <a:lnTo>
                      <a:pt x="131207" y="140512"/>
                    </a:lnTo>
                    <a:cubicBezTo>
                      <a:pt x="135627" y="148422"/>
                      <a:pt x="138884" y="153075"/>
                      <a:pt x="140978" y="154470"/>
                    </a:cubicBezTo>
                    <a:cubicBezTo>
                      <a:pt x="143071" y="155866"/>
                      <a:pt x="145630" y="156797"/>
                      <a:pt x="149120" y="156797"/>
                    </a:cubicBezTo>
                    <a:cubicBezTo>
                      <a:pt x="152609" y="156797"/>
                      <a:pt x="156332" y="155634"/>
                      <a:pt x="160752" y="153075"/>
                    </a:cubicBezTo>
                    <a:lnTo>
                      <a:pt x="165870" y="150050"/>
                    </a:lnTo>
                    <a:close/>
                  </a:path>
                </a:pathLst>
              </a:custGeom>
              <a:grpFill/>
              <a:ln w="23259" cap="flat">
                <a:noFill/>
                <a:prstDash val="solid"/>
                <a:miter/>
              </a:ln>
            </p:spPr>
            <p:txBody>
              <a:bodyPr rtlCol="0" anchor="ctr"/>
              <a:lstStyle/>
              <a:p>
                <a:endParaRPr lang="zh-CN" altLang="en-US"/>
              </a:p>
            </p:txBody>
          </p:sp>
          <p:sp>
            <p:nvSpPr>
              <p:cNvPr id="41" name="任意多边形: 形状 40"/>
              <p:cNvSpPr/>
              <p:nvPr/>
            </p:nvSpPr>
            <p:spPr>
              <a:xfrm>
                <a:off x="8422941" y="5803970"/>
                <a:ext cx="187970" cy="203091"/>
              </a:xfrm>
              <a:custGeom>
                <a:avLst/>
                <a:gdLst>
                  <a:gd name="connsiteX0" fmla="*/ 145165 w 187970"/>
                  <a:gd name="connsiteY0" fmla="*/ 0 h 203091"/>
                  <a:gd name="connsiteX1" fmla="*/ 148189 w 187970"/>
                  <a:gd name="connsiteY1" fmla="*/ 3722 h 203091"/>
                  <a:gd name="connsiteX2" fmla="*/ 141443 w 187970"/>
                  <a:gd name="connsiteY2" fmla="*/ 22798 h 203091"/>
                  <a:gd name="connsiteX3" fmla="*/ 148422 w 187970"/>
                  <a:gd name="connsiteY3" fmla="*/ 56996 h 203091"/>
                  <a:gd name="connsiteX4" fmla="*/ 187970 w 187970"/>
                  <a:gd name="connsiteY4" fmla="*/ 200300 h 203091"/>
                  <a:gd name="connsiteX5" fmla="*/ 184713 w 187970"/>
                  <a:gd name="connsiteY5" fmla="*/ 203091 h 203091"/>
                  <a:gd name="connsiteX6" fmla="*/ 47923 w 187970"/>
                  <a:gd name="connsiteY6" fmla="*/ 133533 h 203091"/>
                  <a:gd name="connsiteX7" fmla="*/ 17448 w 187970"/>
                  <a:gd name="connsiteY7" fmla="*/ 119808 h 203091"/>
                  <a:gd name="connsiteX8" fmla="*/ 3024 w 187970"/>
                  <a:gd name="connsiteY8" fmla="*/ 124460 h 203091"/>
                  <a:gd name="connsiteX9" fmla="*/ 0 w 187970"/>
                  <a:gd name="connsiteY9" fmla="*/ 120738 h 203091"/>
                  <a:gd name="connsiteX10" fmla="*/ 65371 w 187970"/>
                  <a:gd name="connsiteY10" fmla="*/ 66534 h 203091"/>
                  <a:gd name="connsiteX11" fmla="*/ 68395 w 187970"/>
                  <a:gd name="connsiteY11" fmla="*/ 70256 h 203091"/>
                  <a:gd name="connsiteX12" fmla="*/ 66069 w 187970"/>
                  <a:gd name="connsiteY12" fmla="*/ 72117 h 203091"/>
                  <a:gd name="connsiteX13" fmla="*/ 55833 w 187970"/>
                  <a:gd name="connsiteY13" fmla="*/ 84447 h 203091"/>
                  <a:gd name="connsiteX14" fmla="*/ 57228 w 187970"/>
                  <a:gd name="connsiteY14" fmla="*/ 90728 h 203091"/>
                  <a:gd name="connsiteX15" fmla="*/ 61649 w 187970"/>
                  <a:gd name="connsiteY15" fmla="*/ 94218 h 203091"/>
                  <a:gd name="connsiteX16" fmla="*/ 78166 w 187970"/>
                  <a:gd name="connsiteY16" fmla="*/ 103058 h 203091"/>
                  <a:gd name="connsiteX17" fmla="*/ 163543 w 187970"/>
                  <a:gd name="connsiteY17" fmla="*/ 146793 h 203091"/>
                  <a:gd name="connsiteX18" fmla="*/ 140280 w 187970"/>
                  <a:gd name="connsiteY18" fmla="*/ 63975 h 203091"/>
                  <a:gd name="connsiteX19" fmla="*/ 133999 w 187970"/>
                  <a:gd name="connsiteY19" fmla="*/ 44433 h 203091"/>
                  <a:gd name="connsiteX20" fmla="*/ 129811 w 187970"/>
                  <a:gd name="connsiteY20" fmla="*/ 37222 h 203091"/>
                  <a:gd name="connsiteX21" fmla="*/ 123762 w 187970"/>
                  <a:gd name="connsiteY21" fmla="*/ 33267 h 203091"/>
                  <a:gd name="connsiteX22" fmla="*/ 116085 w 187970"/>
                  <a:gd name="connsiteY22" fmla="*/ 33732 h 203091"/>
                  <a:gd name="connsiteX23" fmla="*/ 103058 w 187970"/>
                  <a:gd name="connsiteY23" fmla="*/ 41642 h 203091"/>
                  <a:gd name="connsiteX24" fmla="*/ 100034 w 187970"/>
                  <a:gd name="connsiteY24" fmla="*/ 37920 h 203091"/>
                  <a:gd name="connsiteX25" fmla="*/ 144932 w 187970"/>
                  <a:gd name="connsiteY25" fmla="*/ 698 h 20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970" h="203091">
                    <a:moveTo>
                      <a:pt x="145165" y="0"/>
                    </a:moveTo>
                    <a:lnTo>
                      <a:pt x="148189" y="3722"/>
                    </a:lnTo>
                    <a:cubicBezTo>
                      <a:pt x="144002" y="8607"/>
                      <a:pt x="141675" y="14889"/>
                      <a:pt x="141443" y="22798"/>
                    </a:cubicBezTo>
                    <a:cubicBezTo>
                      <a:pt x="141443" y="28614"/>
                      <a:pt x="143769" y="39781"/>
                      <a:pt x="148422" y="56996"/>
                    </a:cubicBezTo>
                    <a:lnTo>
                      <a:pt x="187970" y="200300"/>
                    </a:lnTo>
                    <a:lnTo>
                      <a:pt x="184713" y="203091"/>
                    </a:lnTo>
                    <a:lnTo>
                      <a:pt x="47923" y="133533"/>
                    </a:lnTo>
                    <a:cubicBezTo>
                      <a:pt x="31406" y="125158"/>
                      <a:pt x="21402" y="120506"/>
                      <a:pt x="17448" y="119808"/>
                    </a:cubicBezTo>
                    <a:cubicBezTo>
                      <a:pt x="13725" y="119110"/>
                      <a:pt x="8840" y="120738"/>
                      <a:pt x="3024" y="124460"/>
                    </a:cubicBezTo>
                    <a:lnTo>
                      <a:pt x="0" y="120738"/>
                    </a:lnTo>
                    <a:lnTo>
                      <a:pt x="65371" y="66534"/>
                    </a:lnTo>
                    <a:lnTo>
                      <a:pt x="68395" y="70256"/>
                    </a:lnTo>
                    <a:lnTo>
                      <a:pt x="66069" y="72117"/>
                    </a:lnTo>
                    <a:cubicBezTo>
                      <a:pt x="60253" y="77003"/>
                      <a:pt x="56763" y="81190"/>
                      <a:pt x="55833" y="84447"/>
                    </a:cubicBezTo>
                    <a:cubicBezTo>
                      <a:pt x="55135" y="86773"/>
                      <a:pt x="55600" y="88867"/>
                      <a:pt x="57228" y="90728"/>
                    </a:cubicBezTo>
                    <a:cubicBezTo>
                      <a:pt x="58159" y="91891"/>
                      <a:pt x="59788" y="93055"/>
                      <a:pt x="61649" y="94218"/>
                    </a:cubicBezTo>
                    <a:cubicBezTo>
                      <a:pt x="63510" y="95381"/>
                      <a:pt x="69093" y="98405"/>
                      <a:pt x="78166" y="103058"/>
                    </a:cubicBezTo>
                    <a:lnTo>
                      <a:pt x="163543" y="146793"/>
                    </a:lnTo>
                    <a:lnTo>
                      <a:pt x="140280" y="63975"/>
                    </a:lnTo>
                    <a:cubicBezTo>
                      <a:pt x="137488" y="53972"/>
                      <a:pt x="135394" y="47458"/>
                      <a:pt x="133999" y="44433"/>
                    </a:cubicBezTo>
                    <a:cubicBezTo>
                      <a:pt x="132603" y="41409"/>
                      <a:pt x="131207" y="38850"/>
                      <a:pt x="129811" y="37222"/>
                    </a:cubicBezTo>
                    <a:cubicBezTo>
                      <a:pt x="128183" y="35128"/>
                      <a:pt x="126089" y="33965"/>
                      <a:pt x="123762" y="33267"/>
                    </a:cubicBezTo>
                    <a:cubicBezTo>
                      <a:pt x="121436" y="32569"/>
                      <a:pt x="118877" y="32802"/>
                      <a:pt x="116085" y="33732"/>
                    </a:cubicBezTo>
                    <a:cubicBezTo>
                      <a:pt x="112131" y="34895"/>
                      <a:pt x="107943" y="37687"/>
                      <a:pt x="103058" y="41642"/>
                    </a:cubicBezTo>
                    <a:lnTo>
                      <a:pt x="100034" y="37920"/>
                    </a:lnTo>
                    <a:lnTo>
                      <a:pt x="144932" y="698"/>
                    </a:lnTo>
                    <a:close/>
                  </a:path>
                </a:pathLst>
              </a:custGeom>
              <a:grpFill/>
              <a:ln w="23259" cap="flat">
                <a:noFill/>
                <a:prstDash val="solid"/>
                <a:miter/>
              </a:ln>
            </p:spPr>
            <p:txBody>
              <a:bodyPr rtlCol="0" anchor="ctr"/>
              <a:lstStyle/>
              <a:p>
                <a:endParaRPr lang="zh-CN" altLang="en-US"/>
              </a:p>
            </p:txBody>
          </p:sp>
          <p:sp>
            <p:nvSpPr>
              <p:cNvPr id="42" name="任意多边形: 形状 41"/>
              <p:cNvSpPr/>
              <p:nvPr/>
            </p:nvSpPr>
            <p:spPr>
              <a:xfrm>
                <a:off x="8553916" y="5698120"/>
                <a:ext cx="234032" cy="224494"/>
              </a:xfrm>
              <a:custGeom>
                <a:avLst/>
                <a:gdLst>
                  <a:gd name="connsiteX0" fmla="*/ 49086 w 234032"/>
                  <a:gd name="connsiteY0" fmla="*/ 70721 h 224494"/>
                  <a:gd name="connsiteX1" fmla="*/ 107013 w 234032"/>
                  <a:gd name="connsiteY1" fmla="*/ 113759 h 224494"/>
                  <a:gd name="connsiteX2" fmla="*/ 109106 w 234032"/>
                  <a:gd name="connsiteY2" fmla="*/ 110968 h 224494"/>
                  <a:gd name="connsiteX3" fmla="*/ 115155 w 234032"/>
                  <a:gd name="connsiteY3" fmla="*/ 84912 h 224494"/>
                  <a:gd name="connsiteX4" fmla="*/ 95846 w 234032"/>
                  <a:gd name="connsiteY4" fmla="*/ 58624 h 224494"/>
                  <a:gd name="connsiteX5" fmla="*/ 98870 w 234032"/>
                  <a:gd name="connsiteY5" fmla="*/ 54669 h 224494"/>
                  <a:gd name="connsiteX6" fmla="*/ 173547 w 234032"/>
                  <a:gd name="connsiteY6" fmla="*/ 110037 h 224494"/>
                  <a:gd name="connsiteX7" fmla="*/ 170522 w 234032"/>
                  <a:gd name="connsiteY7" fmla="*/ 113992 h 224494"/>
                  <a:gd name="connsiteX8" fmla="*/ 146561 w 234032"/>
                  <a:gd name="connsiteY8" fmla="*/ 104454 h 224494"/>
                  <a:gd name="connsiteX9" fmla="*/ 129113 w 234032"/>
                  <a:gd name="connsiteY9" fmla="*/ 106082 h 224494"/>
                  <a:gd name="connsiteX10" fmla="*/ 114922 w 234032"/>
                  <a:gd name="connsiteY10" fmla="*/ 119575 h 224494"/>
                  <a:gd name="connsiteX11" fmla="*/ 155169 w 234032"/>
                  <a:gd name="connsiteY11" fmla="*/ 149352 h 224494"/>
                  <a:gd name="connsiteX12" fmla="*/ 170290 w 234032"/>
                  <a:gd name="connsiteY12" fmla="*/ 159123 h 224494"/>
                  <a:gd name="connsiteX13" fmla="*/ 177269 w 234032"/>
                  <a:gd name="connsiteY13" fmla="*/ 158658 h 224494"/>
                  <a:gd name="connsiteX14" fmla="*/ 185411 w 234032"/>
                  <a:gd name="connsiteY14" fmla="*/ 150981 h 224494"/>
                  <a:gd name="connsiteX15" fmla="*/ 191692 w 234032"/>
                  <a:gd name="connsiteY15" fmla="*/ 142373 h 224494"/>
                  <a:gd name="connsiteX16" fmla="*/ 206116 w 234032"/>
                  <a:gd name="connsiteY16" fmla="*/ 103523 h 224494"/>
                  <a:gd name="connsiteX17" fmla="*/ 190762 w 234032"/>
                  <a:gd name="connsiteY17" fmla="*/ 65371 h 224494"/>
                  <a:gd name="connsiteX18" fmla="*/ 193553 w 234032"/>
                  <a:gd name="connsiteY18" fmla="*/ 61416 h 224494"/>
                  <a:gd name="connsiteX19" fmla="*/ 234032 w 234032"/>
                  <a:gd name="connsiteY19" fmla="*/ 101429 h 224494"/>
                  <a:gd name="connsiteX20" fmla="*/ 142839 w 234032"/>
                  <a:gd name="connsiteY20" fmla="*/ 224494 h 224494"/>
                  <a:gd name="connsiteX21" fmla="*/ 138884 w 234032"/>
                  <a:gd name="connsiteY21" fmla="*/ 221702 h 224494"/>
                  <a:gd name="connsiteX22" fmla="*/ 142373 w 234032"/>
                  <a:gd name="connsiteY22" fmla="*/ 217050 h 224494"/>
                  <a:gd name="connsiteX23" fmla="*/ 147491 w 234032"/>
                  <a:gd name="connsiteY23" fmla="*/ 205418 h 224494"/>
                  <a:gd name="connsiteX24" fmla="*/ 145630 w 234032"/>
                  <a:gd name="connsiteY24" fmla="*/ 197508 h 224494"/>
                  <a:gd name="connsiteX25" fmla="*/ 133301 w 234032"/>
                  <a:gd name="connsiteY25" fmla="*/ 186574 h 224494"/>
                  <a:gd name="connsiteX26" fmla="*/ 39548 w 234032"/>
                  <a:gd name="connsiteY26" fmla="*/ 117016 h 224494"/>
                  <a:gd name="connsiteX27" fmla="*/ 27219 w 234032"/>
                  <a:gd name="connsiteY27" fmla="*/ 108641 h 224494"/>
                  <a:gd name="connsiteX28" fmla="*/ 18611 w 234032"/>
                  <a:gd name="connsiteY28" fmla="*/ 108409 h 224494"/>
                  <a:gd name="connsiteX29" fmla="*/ 7444 w 234032"/>
                  <a:gd name="connsiteY29" fmla="*/ 117249 h 224494"/>
                  <a:gd name="connsiteX30" fmla="*/ 3955 w 234032"/>
                  <a:gd name="connsiteY30" fmla="*/ 121901 h 224494"/>
                  <a:gd name="connsiteX31" fmla="*/ 0 w 234032"/>
                  <a:gd name="connsiteY31" fmla="*/ 119110 h 224494"/>
                  <a:gd name="connsiteX32" fmla="*/ 88402 w 234032"/>
                  <a:gd name="connsiteY32" fmla="*/ 0 h 224494"/>
                  <a:gd name="connsiteX33" fmla="*/ 130509 w 234032"/>
                  <a:gd name="connsiteY33" fmla="*/ 31173 h 224494"/>
                  <a:gd name="connsiteX34" fmla="*/ 127485 w 234032"/>
                  <a:gd name="connsiteY34" fmla="*/ 35128 h 224494"/>
                  <a:gd name="connsiteX35" fmla="*/ 98870 w 234032"/>
                  <a:gd name="connsiteY35" fmla="*/ 27218 h 224494"/>
                  <a:gd name="connsiteX36" fmla="*/ 77468 w 234032"/>
                  <a:gd name="connsiteY36" fmla="*/ 35593 h 224494"/>
                  <a:gd name="connsiteX37" fmla="*/ 59322 w 234032"/>
                  <a:gd name="connsiteY37" fmla="*/ 56298 h 224494"/>
                  <a:gd name="connsiteX38" fmla="*/ 48388 w 234032"/>
                  <a:gd name="connsiteY38" fmla="*/ 70954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4032" h="224494">
                    <a:moveTo>
                      <a:pt x="49086" y="70721"/>
                    </a:moveTo>
                    <a:lnTo>
                      <a:pt x="107013" y="113759"/>
                    </a:lnTo>
                    <a:lnTo>
                      <a:pt x="109106" y="110968"/>
                    </a:lnTo>
                    <a:cubicBezTo>
                      <a:pt x="115853" y="101895"/>
                      <a:pt x="117714" y="93287"/>
                      <a:pt x="115155" y="84912"/>
                    </a:cubicBezTo>
                    <a:cubicBezTo>
                      <a:pt x="112596" y="76770"/>
                      <a:pt x="106082" y="67930"/>
                      <a:pt x="95846" y="58624"/>
                    </a:cubicBezTo>
                    <a:lnTo>
                      <a:pt x="98870" y="54669"/>
                    </a:lnTo>
                    <a:lnTo>
                      <a:pt x="173547" y="110037"/>
                    </a:lnTo>
                    <a:lnTo>
                      <a:pt x="170522" y="113992"/>
                    </a:lnTo>
                    <a:cubicBezTo>
                      <a:pt x="161682" y="108874"/>
                      <a:pt x="153773" y="105617"/>
                      <a:pt x="146561" y="104454"/>
                    </a:cubicBezTo>
                    <a:cubicBezTo>
                      <a:pt x="139349" y="103291"/>
                      <a:pt x="133533" y="103756"/>
                      <a:pt x="129113" y="106082"/>
                    </a:cubicBezTo>
                    <a:cubicBezTo>
                      <a:pt x="124693" y="108409"/>
                      <a:pt x="119808" y="112829"/>
                      <a:pt x="114922" y="119575"/>
                    </a:cubicBezTo>
                    <a:lnTo>
                      <a:pt x="155169" y="149352"/>
                    </a:lnTo>
                    <a:cubicBezTo>
                      <a:pt x="163078" y="155168"/>
                      <a:pt x="167963" y="158425"/>
                      <a:pt x="170290" y="159123"/>
                    </a:cubicBezTo>
                    <a:cubicBezTo>
                      <a:pt x="172616" y="159821"/>
                      <a:pt x="174943" y="159588"/>
                      <a:pt x="177269" y="158658"/>
                    </a:cubicBezTo>
                    <a:cubicBezTo>
                      <a:pt x="179828" y="157727"/>
                      <a:pt x="182387" y="155168"/>
                      <a:pt x="185411" y="150981"/>
                    </a:cubicBezTo>
                    <a:lnTo>
                      <a:pt x="191692" y="142373"/>
                    </a:lnTo>
                    <a:cubicBezTo>
                      <a:pt x="201463" y="129113"/>
                      <a:pt x="206348" y="116085"/>
                      <a:pt x="206116" y="103523"/>
                    </a:cubicBezTo>
                    <a:cubicBezTo>
                      <a:pt x="206116" y="90961"/>
                      <a:pt x="200765" y="78166"/>
                      <a:pt x="190762" y="65371"/>
                    </a:cubicBezTo>
                    <a:lnTo>
                      <a:pt x="193553" y="61416"/>
                    </a:lnTo>
                    <a:lnTo>
                      <a:pt x="234032" y="101429"/>
                    </a:lnTo>
                    <a:lnTo>
                      <a:pt x="142839" y="224494"/>
                    </a:lnTo>
                    <a:lnTo>
                      <a:pt x="138884" y="221702"/>
                    </a:lnTo>
                    <a:lnTo>
                      <a:pt x="142373" y="217050"/>
                    </a:lnTo>
                    <a:cubicBezTo>
                      <a:pt x="145398" y="212862"/>
                      <a:pt x="147259" y="209140"/>
                      <a:pt x="147491" y="205418"/>
                    </a:cubicBezTo>
                    <a:cubicBezTo>
                      <a:pt x="147957" y="202859"/>
                      <a:pt x="147259" y="200300"/>
                      <a:pt x="145630" y="197508"/>
                    </a:cubicBezTo>
                    <a:cubicBezTo>
                      <a:pt x="144467" y="195415"/>
                      <a:pt x="140280" y="191925"/>
                      <a:pt x="133301" y="186574"/>
                    </a:cubicBezTo>
                    <a:lnTo>
                      <a:pt x="39548" y="117016"/>
                    </a:lnTo>
                    <a:cubicBezTo>
                      <a:pt x="33034" y="112131"/>
                      <a:pt x="29080" y="109572"/>
                      <a:pt x="27219" y="108641"/>
                    </a:cubicBezTo>
                    <a:cubicBezTo>
                      <a:pt x="24194" y="107478"/>
                      <a:pt x="21403" y="107478"/>
                      <a:pt x="18611" y="108409"/>
                    </a:cubicBezTo>
                    <a:cubicBezTo>
                      <a:pt x="14656" y="109572"/>
                      <a:pt x="10934" y="112596"/>
                      <a:pt x="7444" y="117249"/>
                    </a:cubicBezTo>
                    <a:lnTo>
                      <a:pt x="3955" y="121901"/>
                    </a:lnTo>
                    <a:lnTo>
                      <a:pt x="0" y="119110"/>
                    </a:lnTo>
                    <a:lnTo>
                      <a:pt x="88402" y="0"/>
                    </a:lnTo>
                    <a:lnTo>
                      <a:pt x="130509" y="31173"/>
                    </a:lnTo>
                    <a:lnTo>
                      <a:pt x="127485" y="35128"/>
                    </a:lnTo>
                    <a:cubicBezTo>
                      <a:pt x="115620" y="29545"/>
                      <a:pt x="106082" y="26986"/>
                      <a:pt x="98870" y="27218"/>
                    </a:cubicBezTo>
                    <a:cubicBezTo>
                      <a:pt x="91659" y="27684"/>
                      <a:pt x="84447" y="30243"/>
                      <a:pt x="77468" y="35593"/>
                    </a:cubicBezTo>
                    <a:cubicBezTo>
                      <a:pt x="73280" y="38618"/>
                      <a:pt x="67232" y="45364"/>
                      <a:pt x="59322" y="56298"/>
                    </a:cubicBezTo>
                    <a:lnTo>
                      <a:pt x="48388" y="70954"/>
                    </a:lnTo>
                    <a:close/>
                  </a:path>
                </a:pathLst>
              </a:custGeom>
              <a:grpFill/>
              <a:ln w="23259" cap="flat">
                <a:noFill/>
                <a:prstDash val="solid"/>
                <a:miter/>
              </a:ln>
            </p:spPr>
            <p:txBody>
              <a:bodyPr rtlCol="0" anchor="ctr"/>
              <a:lstStyle/>
              <a:p>
                <a:endParaRPr lang="zh-CN" altLang="en-US"/>
              </a:p>
            </p:txBody>
          </p:sp>
          <p:sp>
            <p:nvSpPr>
              <p:cNvPr id="43" name="任意多边形: 形状 42"/>
              <p:cNvSpPr/>
              <p:nvPr/>
            </p:nvSpPr>
            <p:spPr>
              <a:xfrm>
                <a:off x="8648366" y="5559088"/>
                <a:ext cx="235195" cy="202774"/>
              </a:xfrm>
              <a:custGeom>
                <a:avLst/>
                <a:gdLst>
                  <a:gd name="connsiteX0" fmla="*/ 113992 w 235195"/>
                  <a:gd name="connsiteY0" fmla="*/ 111116 h 202774"/>
                  <a:gd name="connsiteX1" fmla="*/ 160286 w 235195"/>
                  <a:gd name="connsiteY1" fmla="*/ 129494 h 202774"/>
                  <a:gd name="connsiteX2" fmla="*/ 177734 w 235195"/>
                  <a:gd name="connsiteY2" fmla="*/ 134612 h 202774"/>
                  <a:gd name="connsiteX3" fmla="*/ 185644 w 235195"/>
                  <a:gd name="connsiteY3" fmla="*/ 131123 h 202774"/>
                  <a:gd name="connsiteX4" fmla="*/ 193786 w 235195"/>
                  <a:gd name="connsiteY4" fmla="*/ 116466 h 202774"/>
                  <a:gd name="connsiteX5" fmla="*/ 198206 w 235195"/>
                  <a:gd name="connsiteY5" fmla="*/ 118327 h 202774"/>
                  <a:gd name="connsiteX6" fmla="*/ 164706 w 235195"/>
                  <a:gd name="connsiteY6" fmla="*/ 202774 h 202774"/>
                  <a:gd name="connsiteX7" fmla="*/ 160286 w 235195"/>
                  <a:gd name="connsiteY7" fmla="*/ 200913 h 202774"/>
                  <a:gd name="connsiteX8" fmla="*/ 164241 w 235195"/>
                  <a:gd name="connsiteY8" fmla="*/ 184629 h 202774"/>
                  <a:gd name="connsiteX9" fmla="*/ 160984 w 235195"/>
                  <a:gd name="connsiteY9" fmla="*/ 176719 h 202774"/>
                  <a:gd name="connsiteX10" fmla="*/ 144932 w 235195"/>
                  <a:gd name="connsiteY10" fmla="*/ 168344 h 202774"/>
                  <a:gd name="connsiteX11" fmla="*/ 37920 w 235195"/>
                  <a:gd name="connsiteY11" fmla="*/ 125772 h 202774"/>
                  <a:gd name="connsiteX12" fmla="*/ 20472 w 235195"/>
                  <a:gd name="connsiteY12" fmla="*/ 120654 h 202774"/>
                  <a:gd name="connsiteX13" fmla="*/ 12562 w 235195"/>
                  <a:gd name="connsiteY13" fmla="*/ 124143 h 202774"/>
                  <a:gd name="connsiteX14" fmla="*/ 4420 w 235195"/>
                  <a:gd name="connsiteY14" fmla="*/ 138799 h 202774"/>
                  <a:gd name="connsiteX15" fmla="*/ 0 w 235195"/>
                  <a:gd name="connsiteY15" fmla="*/ 136938 h 202774"/>
                  <a:gd name="connsiteX16" fmla="*/ 30475 w 235195"/>
                  <a:gd name="connsiteY16" fmla="*/ 60401 h 202774"/>
                  <a:gd name="connsiteX17" fmla="*/ 52110 w 235195"/>
                  <a:gd name="connsiteY17" fmla="*/ 18294 h 202774"/>
                  <a:gd name="connsiteX18" fmla="*/ 76305 w 235195"/>
                  <a:gd name="connsiteY18" fmla="*/ 1777 h 202774"/>
                  <a:gd name="connsiteX19" fmla="*/ 105849 w 235195"/>
                  <a:gd name="connsiteY19" fmla="*/ 3405 h 202774"/>
                  <a:gd name="connsiteX20" fmla="*/ 130741 w 235195"/>
                  <a:gd name="connsiteY20" fmla="*/ 28530 h 202774"/>
                  <a:gd name="connsiteX21" fmla="*/ 132835 w 235195"/>
                  <a:gd name="connsiteY21" fmla="*/ 56446 h 202774"/>
                  <a:gd name="connsiteX22" fmla="*/ 204255 w 235195"/>
                  <a:gd name="connsiteY22" fmla="*/ 38999 h 202774"/>
                  <a:gd name="connsiteX23" fmla="*/ 222168 w 235195"/>
                  <a:gd name="connsiteY23" fmla="*/ 33183 h 202774"/>
                  <a:gd name="connsiteX24" fmla="*/ 230775 w 235195"/>
                  <a:gd name="connsiteY24" fmla="*/ 23179 h 202774"/>
                  <a:gd name="connsiteX25" fmla="*/ 235195 w 235195"/>
                  <a:gd name="connsiteY25" fmla="*/ 25040 h 202774"/>
                  <a:gd name="connsiteX26" fmla="*/ 214490 w 235195"/>
                  <a:gd name="connsiteY26" fmla="*/ 76918 h 202774"/>
                  <a:gd name="connsiteX27" fmla="*/ 118179 w 235195"/>
                  <a:gd name="connsiteY27" fmla="*/ 100182 h 202774"/>
                  <a:gd name="connsiteX28" fmla="*/ 113992 w 235195"/>
                  <a:gd name="connsiteY28" fmla="*/ 111116 h 202774"/>
                  <a:gd name="connsiteX29" fmla="*/ 33267 w 235195"/>
                  <a:gd name="connsiteY29" fmla="*/ 79012 h 202774"/>
                  <a:gd name="connsiteX30" fmla="*/ 105384 w 235195"/>
                  <a:gd name="connsiteY30" fmla="*/ 107626 h 202774"/>
                  <a:gd name="connsiteX31" fmla="*/ 108176 w 235195"/>
                  <a:gd name="connsiteY31" fmla="*/ 100647 h 202774"/>
                  <a:gd name="connsiteX32" fmla="*/ 115155 w 235195"/>
                  <a:gd name="connsiteY32" fmla="*/ 74127 h 202774"/>
                  <a:gd name="connsiteX33" fmla="*/ 109339 w 235195"/>
                  <a:gd name="connsiteY33" fmla="*/ 56446 h 202774"/>
                  <a:gd name="connsiteX34" fmla="*/ 90030 w 235195"/>
                  <a:gd name="connsiteY34" fmla="*/ 43186 h 202774"/>
                  <a:gd name="connsiteX35" fmla="*/ 58624 w 235195"/>
                  <a:gd name="connsiteY35" fmla="*/ 40860 h 202774"/>
                  <a:gd name="connsiteX36" fmla="*/ 38385 w 235195"/>
                  <a:gd name="connsiteY36" fmla="*/ 65752 h 202774"/>
                  <a:gd name="connsiteX37" fmla="*/ 33267 w 235195"/>
                  <a:gd name="connsiteY37" fmla="*/ 78779 h 2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5195" h="202774">
                    <a:moveTo>
                      <a:pt x="113992" y="111116"/>
                    </a:moveTo>
                    <a:lnTo>
                      <a:pt x="160286" y="129494"/>
                    </a:lnTo>
                    <a:cubicBezTo>
                      <a:pt x="169126" y="132984"/>
                      <a:pt x="174942" y="134845"/>
                      <a:pt x="177734" y="134612"/>
                    </a:cubicBezTo>
                    <a:cubicBezTo>
                      <a:pt x="180526" y="134612"/>
                      <a:pt x="183085" y="133216"/>
                      <a:pt x="185644" y="131123"/>
                    </a:cubicBezTo>
                    <a:cubicBezTo>
                      <a:pt x="188203" y="129029"/>
                      <a:pt x="190762" y="124143"/>
                      <a:pt x="193786" y="116466"/>
                    </a:cubicBezTo>
                    <a:lnTo>
                      <a:pt x="198206" y="118327"/>
                    </a:lnTo>
                    <a:lnTo>
                      <a:pt x="164706" y="202774"/>
                    </a:lnTo>
                    <a:lnTo>
                      <a:pt x="160286" y="200913"/>
                    </a:lnTo>
                    <a:cubicBezTo>
                      <a:pt x="163311" y="193236"/>
                      <a:pt x="164706" y="187886"/>
                      <a:pt x="164241" y="184629"/>
                    </a:cubicBezTo>
                    <a:cubicBezTo>
                      <a:pt x="164008" y="181372"/>
                      <a:pt x="162845" y="178813"/>
                      <a:pt x="160984" y="176719"/>
                    </a:cubicBezTo>
                    <a:cubicBezTo>
                      <a:pt x="159123" y="174625"/>
                      <a:pt x="153773" y="171834"/>
                      <a:pt x="144932" y="168344"/>
                    </a:cubicBezTo>
                    <a:lnTo>
                      <a:pt x="37920" y="125772"/>
                    </a:lnTo>
                    <a:cubicBezTo>
                      <a:pt x="29080" y="122282"/>
                      <a:pt x="23264" y="120654"/>
                      <a:pt x="20472" y="120654"/>
                    </a:cubicBezTo>
                    <a:cubicBezTo>
                      <a:pt x="17680" y="120654"/>
                      <a:pt x="15121" y="122050"/>
                      <a:pt x="12562" y="124143"/>
                    </a:cubicBezTo>
                    <a:cubicBezTo>
                      <a:pt x="10003" y="126237"/>
                      <a:pt x="7444" y="131123"/>
                      <a:pt x="4420" y="138799"/>
                    </a:cubicBezTo>
                    <a:lnTo>
                      <a:pt x="0" y="136938"/>
                    </a:lnTo>
                    <a:lnTo>
                      <a:pt x="30475" y="60401"/>
                    </a:lnTo>
                    <a:cubicBezTo>
                      <a:pt x="38385" y="40394"/>
                      <a:pt x="45597" y="26436"/>
                      <a:pt x="52110" y="18294"/>
                    </a:cubicBezTo>
                    <a:cubicBezTo>
                      <a:pt x="58624" y="10152"/>
                      <a:pt x="66534" y="4568"/>
                      <a:pt x="76305" y="1777"/>
                    </a:cubicBezTo>
                    <a:cubicBezTo>
                      <a:pt x="86075" y="-1015"/>
                      <a:pt x="95846" y="-550"/>
                      <a:pt x="105849" y="3405"/>
                    </a:cubicBezTo>
                    <a:cubicBezTo>
                      <a:pt x="117947" y="8291"/>
                      <a:pt x="126321" y="16665"/>
                      <a:pt x="130741" y="28530"/>
                    </a:cubicBezTo>
                    <a:cubicBezTo>
                      <a:pt x="133533" y="36207"/>
                      <a:pt x="134231" y="45512"/>
                      <a:pt x="132835" y="56446"/>
                    </a:cubicBezTo>
                    <a:lnTo>
                      <a:pt x="204255" y="38999"/>
                    </a:lnTo>
                    <a:cubicBezTo>
                      <a:pt x="213560" y="36672"/>
                      <a:pt x="219609" y="34811"/>
                      <a:pt x="222168" y="33183"/>
                    </a:cubicBezTo>
                    <a:cubicBezTo>
                      <a:pt x="226122" y="30856"/>
                      <a:pt x="228914" y="27599"/>
                      <a:pt x="230775" y="23179"/>
                    </a:cubicBezTo>
                    <a:lnTo>
                      <a:pt x="235195" y="25040"/>
                    </a:lnTo>
                    <a:lnTo>
                      <a:pt x="214490" y="76918"/>
                    </a:lnTo>
                    <a:lnTo>
                      <a:pt x="118179" y="100182"/>
                    </a:lnTo>
                    <a:lnTo>
                      <a:pt x="113992" y="111116"/>
                    </a:lnTo>
                    <a:close/>
                    <a:moveTo>
                      <a:pt x="33267" y="79012"/>
                    </a:moveTo>
                    <a:lnTo>
                      <a:pt x="105384" y="107626"/>
                    </a:lnTo>
                    <a:lnTo>
                      <a:pt x="108176" y="100647"/>
                    </a:lnTo>
                    <a:cubicBezTo>
                      <a:pt x="112596" y="89481"/>
                      <a:pt x="114922" y="80640"/>
                      <a:pt x="115155" y="74127"/>
                    </a:cubicBezTo>
                    <a:cubicBezTo>
                      <a:pt x="115155" y="67613"/>
                      <a:pt x="113294" y="61797"/>
                      <a:pt x="109339" y="56446"/>
                    </a:cubicBezTo>
                    <a:cubicBezTo>
                      <a:pt x="105152" y="51096"/>
                      <a:pt x="98870" y="46675"/>
                      <a:pt x="90030" y="43186"/>
                    </a:cubicBezTo>
                    <a:cubicBezTo>
                      <a:pt x="77468" y="38301"/>
                      <a:pt x="66999" y="37370"/>
                      <a:pt x="58624" y="40860"/>
                    </a:cubicBezTo>
                    <a:cubicBezTo>
                      <a:pt x="50249" y="44349"/>
                      <a:pt x="43503" y="52491"/>
                      <a:pt x="38385" y="65752"/>
                    </a:cubicBezTo>
                    <a:lnTo>
                      <a:pt x="33267" y="78779"/>
                    </a:lnTo>
                    <a:close/>
                  </a:path>
                </a:pathLst>
              </a:custGeom>
              <a:grpFill/>
              <a:ln w="23259" cap="flat">
                <a:noFill/>
                <a:prstDash val="solid"/>
                <a:miter/>
              </a:ln>
            </p:spPr>
            <p:txBody>
              <a:bodyPr rtlCol="0" anchor="ctr"/>
              <a:lstStyle/>
              <a:p>
                <a:endParaRPr lang="zh-CN" altLang="en-US"/>
              </a:p>
            </p:txBody>
          </p:sp>
          <p:sp>
            <p:nvSpPr>
              <p:cNvPr id="44" name="任意多边形: 形状 43"/>
              <p:cNvSpPr/>
              <p:nvPr/>
            </p:nvSpPr>
            <p:spPr>
              <a:xfrm>
                <a:off x="8712354" y="5426401"/>
                <a:ext cx="186539" cy="141442"/>
              </a:xfrm>
              <a:custGeom>
                <a:avLst/>
                <a:gdLst>
                  <a:gd name="connsiteX0" fmla="*/ 10689 w 186539"/>
                  <a:gd name="connsiteY0" fmla="*/ 233 h 141442"/>
                  <a:gd name="connsiteX1" fmla="*/ 69313 w 186539"/>
                  <a:gd name="connsiteY1" fmla="*/ 8608 h 141442"/>
                  <a:gd name="connsiteX2" fmla="*/ 68382 w 186539"/>
                  <a:gd name="connsiteY2" fmla="*/ 13958 h 141442"/>
                  <a:gd name="connsiteX3" fmla="*/ 29997 w 186539"/>
                  <a:gd name="connsiteY3" fmla="*/ 26521 h 141442"/>
                  <a:gd name="connsiteX4" fmla="*/ 11386 w 186539"/>
                  <a:gd name="connsiteY4" fmla="*/ 56065 h 141442"/>
                  <a:gd name="connsiteX5" fmla="*/ 14876 w 186539"/>
                  <a:gd name="connsiteY5" fmla="*/ 78166 h 141442"/>
                  <a:gd name="connsiteX6" fmla="*/ 29765 w 186539"/>
                  <a:gd name="connsiteY6" fmla="*/ 88634 h 141442"/>
                  <a:gd name="connsiteX7" fmla="*/ 40466 w 186539"/>
                  <a:gd name="connsiteY7" fmla="*/ 87704 h 141442"/>
                  <a:gd name="connsiteX8" fmla="*/ 54424 w 186539"/>
                  <a:gd name="connsiteY8" fmla="*/ 77701 h 141442"/>
                  <a:gd name="connsiteX9" fmla="*/ 74198 w 186539"/>
                  <a:gd name="connsiteY9" fmla="*/ 52111 h 141442"/>
                  <a:gd name="connsiteX10" fmla="*/ 109559 w 186539"/>
                  <a:gd name="connsiteY10" fmla="*/ 15354 h 141442"/>
                  <a:gd name="connsiteX11" fmla="*/ 141895 w 186539"/>
                  <a:gd name="connsiteY11" fmla="*/ 9771 h 141442"/>
                  <a:gd name="connsiteX12" fmla="*/ 176791 w 186539"/>
                  <a:gd name="connsiteY12" fmla="*/ 33034 h 141442"/>
                  <a:gd name="connsiteX13" fmla="*/ 185398 w 186539"/>
                  <a:gd name="connsiteY13" fmla="*/ 79096 h 141442"/>
                  <a:gd name="connsiteX14" fmla="*/ 181211 w 186539"/>
                  <a:gd name="connsiteY14" fmla="*/ 94450 h 141442"/>
                  <a:gd name="connsiteX15" fmla="*/ 171906 w 186539"/>
                  <a:gd name="connsiteY15" fmla="*/ 111898 h 141442"/>
                  <a:gd name="connsiteX16" fmla="*/ 167718 w 186539"/>
                  <a:gd name="connsiteY16" fmla="*/ 121669 h 141442"/>
                  <a:gd name="connsiteX17" fmla="*/ 169114 w 186539"/>
                  <a:gd name="connsiteY17" fmla="*/ 129113 h 141442"/>
                  <a:gd name="connsiteX18" fmla="*/ 175860 w 186539"/>
                  <a:gd name="connsiteY18" fmla="*/ 136558 h 141442"/>
                  <a:gd name="connsiteX19" fmla="*/ 175162 w 186539"/>
                  <a:gd name="connsiteY19" fmla="*/ 141443 h 141442"/>
                  <a:gd name="connsiteX20" fmla="*/ 109094 w 186539"/>
                  <a:gd name="connsiteY20" fmla="*/ 130509 h 141442"/>
                  <a:gd name="connsiteX21" fmla="*/ 109792 w 186539"/>
                  <a:gd name="connsiteY21" fmla="*/ 125624 h 141442"/>
                  <a:gd name="connsiteX22" fmla="*/ 155854 w 186539"/>
                  <a:gd name="connsiteY22" fmla="*/ 110735 h 141442"/>
                  <a:gd name="connsiteX23" fmla="*/ 176326 w 186539"/>
                  <a:gd name="connsiteY23" fmla="*/ 78166 h 141442"/>
                  <a:gd name="connsiteX24" fmla="*/ 172371 w 186539"/>
                  <a:gd name="connsiteY24" fmla="*/ 53739 h 141442"/>
                  <a:gd name="connsiteX25" fmla="*/ 155388 w 186539"/>
                  <a:gd name="connsiteY25" fmla="*/ 42107 h 141442"/>
                  <a:gd name="connsiteX26" fmla="*/ 142826 w 186539"/>
                  <a:gd name="connsiteY26" fmla="*/ 43503 h 141442"/>
                  <a:gd name="connsiteX27" fmla="*/ 130264 w 186539"/>
                  <a:gd name="connsiteY27" fmla="*/ 51645 h 141442"/>
                  <a:gd name="connsiteX28" fmla="*/ 112583 w 186539"/>
                  <a:gd name="connsiteY28" fmla="*/ 73048 h 141442"/>
                  <a:gd name="connsiteX29" fmla="*/ 86761 w 186539"/>
                  <a:gd name="connsiteY29" fmla="*/ 103988 h 141442"/>
                  <a:gd name="connsiteX30" fmla="*/ 65591 w 186539"/>
                  <a:gd name="connsiteY30" fmla="*/ 117016 h 141442"/>
                  <a:gd name="connsiteX31" fmla="*/ 42327 w 186539"/>
                  <a:gd name="connsiteY31" fmla="*/ 118877 h 141442"/>
                  <a:gd name="connsiteX32" fmla="*/ 9293 w 186539"/>
                  <a:gd name="connsiteY32" fmla="*/ 97475 h 141442"/>
                  <a:gd name="connsiteX33" fmla="*/ 918 w 186539"/>
                  <a:gd name="connsiteY33" fmla="*/ 56298 h 141442"/>
                  <a:gd name="connsiteX34" fmla="*/ 5803 w 186539"/>
                  <a:gd name="connsiteY34" fmla="*/ 40013 h 141442"/>
                  <a:gd name="connsiteX35" fmla="*/ 13946 w 186539"/>
                  <a:gd name="connsiteY35" fmla="*/ 26288 h 141442"/>
                  <a:gd name="connsiteX36" fmla="*/ 20227 w 186539"/>
                  <a:gd name="connsiteY36" fmla="*/ 14889 h 141442"/>
                  <a:gd name="connsiteX37" fmla="*/ 19064 w 186539"/>
                  <a:gd name="connsiteY37" fmla="*/ 9305 h 141442"/>
                  <a:gd name="connsiteX38" fmla="*/ 9758 w 186539"/>
                  <a:gd name="connsiteY38" fmla="*/ 3955 h 141442"/>
                  <a:gd name="connsiteX39" fmla="*/ 10456 w 186539"/>
                  <a:gd name="connsiteY39" fmla="*/ 0 h 1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539" h="141442">
                    <a:moveTo>
                      <a:pt x="10689" y="233"/>
                    </a:moveTo>
                    <a:lnTo>
                      <a:pt x="69313" y="8608"/>
                    </a:lnTo>
                    <a:lnTo>
                      <a:pt x="68382" y="13958"/>
                    </a:lnTo>
                    <a:cubicBezTo>
                      <a:pt x="53261" y="13958"/>
                      <a:pt x="40466" y="18146"/>
                      <a:pt x="29997" y="26521"/>
                    </a:cubicBezTo>
                    <a:cubicBezTo>
                      <a:pt x="19529" y="34895"/>
                      <a:pt x="13248" y="44666"/>
                      <a:pt x="11386" y="56065"/>
                    </a:cubicBezTo>
                    <a:cubicBezTo>
                      <a:pt x="9991" y="64906"/>
                      <a:pt x="11154" y="72117"/>
                      <a:pt x="14876" y="78166"/>
                    </a:cubicBezTo>
                    <a:cubicBezTo>
                      <a:pt x="18831" y="83982"/>
                      <a:pt x="23716" y="87471"/>
                      <a:pt x="29765" y="88634"/>
                    </a:cubicBezTo>
                    <a:cubicBezTo>
                      <a:pt x="33720" y="89332"/>
                      <a:pt x="37209" y="88867"/>
                      <a:pt x="40466" y="87704"/>
                    </a:cubicBezTo>
                    <a:cubicBezTo>
                      <a:pt x="44886" y="85843"/>
                      <a:pt x="49539" y="82586"/>
                      <a:pt x="54424" y="77701"/>
                    </a:cubicBezTo>
                    <a:cubicBezTo>
                      <a:pt x="57914" y="74211"/>
                      <a:pt x="64428" y="65603"/>
                      <a:pt x="74198" y="52111"/>
                    </a:cubicBezTo>
                    <a:cubicBezTo>
                      <a:pt x="87691" y="33267"/>
                      <a:pt x="99556" y="21170"/>
                      <a:pt x="109559" y="15354"/>
                    </a:cubicBezTo>
                    <a:cubicBezTo>
                      <a:pt x="119795" y="9771"/>
                      <a:pt x="130496" y="7910"/>
                      <a:pt x="141895" y="9771"/>
                    </a:cubicBezTo>
                    <a:cubicBezTo>
                      <a:pt x="156551" y="12097"/>
                      <a:pt x="168183" y="20007"/>
                      <a:pt x="176791" y="33034"/>
                    </a:cubicBezTo>
                    <a:cubicBezTo>
                      <a:pt x="185398" y="46295"/>
                      <a:pt x="188423" y="61649"/>
                      <a:pt x="185398" y="79096"/>
                    </a:cubicBezTo>
                    <a:cubicBezTo>
                      <a:pt x="184468" y="84680"/>
                      <a:pt x="183072" y="89798"/>
                      <a:pt x="181211" y="94450"/>
                    </a:cubicBezTo>
                    <a:cubicBezTo>
                      <a:pt x="179350" y="99103"/>
                      <a:pt x="176093" y="104919"/>
                      <a:pt x="171906" y="111898"/>
                    </a:cubicBezTo>
                    <a:cubicBezTo>
                      <a:pt x="169579" y="115853"/>
                      <a:pt x="167951" y="119110"/>
                      <a:pt x="167718" y="121669"/>
                    </a:cubicBezTo>
                    <a:cubicBezTo>
                      <a:pt x="167253" y="123995"/>
                      <a:pt x="167718" y="126322"/>
                      <a:pt x="169114" y="129113"/>
                    </a:cubicBezTo>
                    <a:cubicBezTo>
                      <a:pt x="170510" y="131905"/>
                      <a:pt x="172603" y="134464"/>
                      <a:pt x="175860" y="136558"/>
                    </a:cubicBezTo>
                    <a:lnTo>
                      <a:pt x="175162" y="141443"/>
                    </a:lnTo>
                    <a:lnTo>
                      <a:pt x="109094" y="130509"/>
                    </a:lnTo>
                    <a:lnTo>
                      <a:pt x="109792" y="125624"/>
                    </a:lnTo>
                    <a:cubicBezTo>
                      <a:pt x="129100" y="124926"/>
                      <a:pt x="144454" y="120040"/>
                      <a:pt x="155854" y="110735"/>
                    </a:cubicBezTo>
                    <a:cubicBezTo>
                      <a:pt x="167485" y="101662"/>
                      <a:pt x="174232" y="90728"/>
                      <a:pt x="176326" y="78166"/>
                    </a:cubicBezTo>
                    <a:cubicBezTo>
                      <a:pt x="177954" y="68628"/>
                      <a:pt x="176558" y="60485"/>
                      <a:pt x="172371" y="53739"/>
                    </a:cubicBezTo>
                    <a:cubicBezTo>
                      <a:pt x="167951" y="47225"/>
                      <a:pt x="162367" y="43270"/>
                      <a:pt x="155388" y="42107"/>
                    </a:cubicBezTo>
                    <a:cubicBezTo>
                      <a:pt x="151201" y="41409"/>
                      <a:pt x="147013" y="41875"/>
                      <a:pt x="142826" y="43503"/>
                    </a:cubicBezTo>
                    <a:cubicBezTo>
                      <a:pt x="138639" y="45131"/>
                      <a:pt x="134451" y="47690"/>
                      <a:pt x="130264" y="51645"/>
                    </a:cubicBezTo>
                    <a:cubicBezTo>
                      <a:pt x="126076" y="55600"/>
                      <a:pt x="120260" y="62579"/>
                      <a:pt x="112583" y="73048"/>
                    </a:cubicBezTo>
                    <a:cubicBezTo>
                      <a:pt x="102115" y="87704"/>
                      <a:pt x="93507" y="97940"/>
                      <a:pt x="86761" y="103988"/>
                    </a:cubicBezTo>
                    <a:cubicBezTo>
                      <a:pt x="80014" y="110037"/>
                      <a:pt x="73035" y="114457"/>
                      <a:pt x="65591" y="117016"/>
                    </a:cubicBezTo>
                    <a:cubicBezTo>
                      <a:pt x="58146" y="119575"/>
                      <a:pt x="50469" y="120273"/>
                      <a:pt x="42327" y="118877"/>
                    </a:cubicBezTo>
                    <a:cubicBezTo>
                      <a:pt x="28369" y="116551"/>
                      <a:pt x="17435" y="109572"/>
                      <a:pt x="9293" y="97475"/>
                    </a:cubicBezTo>
                    <a:cubicBezTo>
                      <a:pt x="1150" y="85610"/>
                      <a:pt x="-1641" y="71885"/>
                      <a:pt x="918" y="56298"/>
                    </a:cubicBezTo>
                    <a:cubicBezTo>
                      <a:pt x="1848" y="50715"/>
                      <a:pt x="3477" y="45131"/>
                      <a:pt x="5803" y="40013"/>
                    </a:cubicBezTo>
                    <a:cubicBezTo>
                      <a:pt x="7432" y="36059"/>
                      <a:pt x="10223" y="31639"/>
                      <a:pt x="13946" y="26288"/>
                    </a:cubicBezTo>
                    <a:cubicBezTo>
                      <a:pt x="17668" y="20937"/>
                      <a:pt x="19761" y="17215"/>
                      <a:pt x="20227" y="14889"/>
                    </a:cubicBezTo>
                    <a:cubicBezTo>
                      <a:pt x="20692" y="12562"/>
                      <a:pt x="20227" y="10701"/>
                      <a:pt x="19064" y="9305"/>
                    </a:cubicBezTo>
                    <a:cubicBezTo>
                      <a:pt x="17900" y="7677"/>
                      <a:pt x="14876" y="6049"/>
                      <a:pt x="9758" y="3955"/>
                    </a:cubicBezTo>
                    <a:lnTo>
                      <a:pt x="10456" y="0"/>
                    </a:lnTo>
                    <a:close/>
                  </a:path>
                </a:pathLst>
              </a:custGeom>
              <a:grpFill/>
              <a:ln w="23259" cap="flat">
                <a:noFill/>
                <a:prstDash val="solid"/>
                <a:miter/>
              </a:ln>
            </p:spPr>
            <p:txBody>
              <a:bodyPr rtlCol="0" anchor="ctr"/>
              <a:lstStyle/>
              <a:p>
                <a:endParaRPr lang="zh-CN" altLang="en-US"/>
              </a:p>
            </p:txBody>
          </p:sp>
          <p:sp>
            <p:nvSpPr>
              <p:cNvPr id="45" name="任意多边形: 形状 44"/>
              <p:cNvSpPr/>
              <p:nvPr/>
            </p:nvSpPr>
            <p:spPr>
              <a:xfrm>
                <a:off x="8736768" y="5320784"/>
                <a:ext cx="179130" cy="95380"/>
              </a:xfrm>
              <a:custGeom>
                <a:avLst/>
                <a:gdLst>
                  <a:gd name="connsiteX0" fmla="*/ 174245 w 179130"/>
                  <a:gd name="connsiteY0" fmla="*/ 2559 h 95380"/>
                  <a:gd name="connsiteX1" fmla="*/ 179130 w 179130"/>
                  <a:gd name="connsiteY1" fmla="*/ 2559 h 95380"/>
                  <a:gd name="connsiteX2" fmla="*/ 177734 w 179130"/>
                  <a:gd name="connsiteY2" fmla="*/ 95381 h 95380"/>
                  <a:gd name="connsiteX3" fmla="*/ 172849 w 179130"/>
                  <a:gd name="connsiteY3" fmla="*/ 95381 h 95380"/>
                  <a:gd name="connsiteX4" fmla="*/ 172849 w 179130"/>
                  <a:gd name="connsiteY4" fmla="*/ 89332 h 95380"/>
                  <a:gd name="connsiteX5" fmla="*/ 170290 w 179130"/>
                  <a:gd name="connsiteY5" fmla="*/ 76770 h 95380"/>
                  <a:gd name="connsiteX6" fmla="*/ 164009 w 179130"/>
                  <a:gd name="connsiteY6" fmla="*/ 71419 h 95380"/>
                  <a:gd name="connsiteX7" fmla="*/ 147491 w 179130"/>
                  <a:gd name="connsiteY7" fmla="*/ 69791 h 95380"/>
                  <a:gd name="connsiteX8" fmla="*/ 30708 w 179130"/>
                  <a:gd name="connsiteY8" fmla="*/ 68162 h 95380"/>
                  <a:gd name="connsiteX9" fmla="*/ 13726 w 179130"/>
                  <a:gd name="connsiteY9" fmla="*/ 69326 h 95380"/>
                  <a:gd name="connsiteX10" fmla="*/ 7677 w 179130"/>
                  <a:gd name="connsiteY10" fmla="*/ 75142 h 95380"/>
                  <a:gd name="connsiteX11" fmla="*/ 4885 w 179130"/>
                  <a:gd name="connsiteY11" fmla="*/ 87006 h 95380"/>
                  <a:gd name="connsiteX12" fmla="*/ 4885 w 179130"/>
                  <a:gd name="connsiteY12" fmla="*/ 92822 h 95380"/>
                  <a:gd name="connsiteX13" fmla="*/ 0 w 179130"/>
                  <a:gd name="connsiteY13" fmla="*/ 92822 h 95380"/>
                  <a:gd name="connsiteX14" fmla="*/ 1396 w 179130"/>
                  <a:gd name="connsiteY14" fmla="*/ 0 h 95380"/>
                  <a:gd name="connsiteX15" fmla="*/ 6281 w 179130"/>
                  <a:gd name="connsiteY15" fmla="*/ 0 h 95380"/>
                  <a:gd name="connsiteX16" fmla="*/ 6281 w 179130"/>
                  <a:gd name="connsiteY16" fmla="*/ 6049 h 95380"/>
                  <a:gd name="connsiteX17" fmla="*/ 8840 w 179130"/>
                  <a:gd name="connsiteY17" fmla="*/ 18611 h 95380"/>
                  <a:gd name="connsiteX18" fmla="*/ 15121 w 179130"/>
                  <a:gd name="connsiteY18" fmla="*/ 23962 h 95380"/>
                  <a:gd name="connsiteX19" fmla="*/ 31639 w 179130"/>
                  <a:gd name="connsiteY19" fmla="*/ 25590 h 95380"/>
                  <a:gd name="connsiteX20" fmla="*/ 148422 w 179130"/>
                  <a:gd name="connsiteY20" fmla="*/ 27218 h 95380"/>
                  <a:gd name="connsiteX21" fmla="*/ 165404 w 179130"/>
                  <a:gd name="connsiteY21" fmla="*/ 26055 h 95380"/>
                  <a:gd name="connsiteX22" fmla="*/ 171453 w 179130"/>
                  <a:gd name="connsiteY22" fmla="*/ 20239 h 95380"/>
                  <a:gd name="connsiteX23" fmla="*/ 174245 w 179130"/>
                  <a:gd name="connsiteY23" fmla="*/ 8375 h 95380"/>
                  <a:gd name="connsiteX24" fmla="*/ 174245 w 179130"/>
                  <a:gd name="connsiteY24" fmla="*/ 2559 h 9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130" h="95380">
                    <a:moveTo>
                      <a:pt x="174245" y="2559"/>
                    </a:moveTo>
                    <a:lnTo>
                      <a:pt x="179130" y="2559"/>
                    </a:lnTo>
                    <a:cubicBezTo>
                      <a:pt x="179130" y="2559"/>
                      <a:pt x="177734" y="95381"/>
                      <a:pt x="177734" y="95381"/>
                    </a:cubicBezTo>
                    <a:lnTo>
                      <a:pt x="172849" y="95381"/>
                    </a:lnTo>
                    <a:cubicBezTo>
                      <a:pt x="172849" y="95381"/>
                      <a:pt x="172849" y="89332"/>
                      <a:pt x="172849" y="89332"/>
                    </a:cubicBezTo>
                    <a:cubicBezTo>
                      <a:pt x="172849" y="84214"/>
                      <a:pt x="172151" y="80027"/>
                      <a:pt x="170290" y="76770"/>
                    </a:cubicBezTo>
                    <a:cubicBezTo>
                      <a:pt x="169127" y="74444"/>
                      <a:pt x="167033" y="72815"/>
                      <a:pt x="164009" y="71419"/>
                    </a:cubicBezTo>
                    <a:cubicBezTo>
                      <a:pt x="161915" y="70489"/>
                      <a:pt x="156332" y="69791"/>
                      <a:pt x="147491" y="69791"/>
                    </a:cubicBezTo>
                    <a:lnTo>
                      <a:pt x="30708" y="68162"/>
                    </a:lnTo>
                    <a:cubicBezTo>
                      <a:pt x="21635" y="68162"/>
                      <a:pt x="16052" y="68395"/>
                      <a:pt x="13726" y="69326"/>
                    </a:cubicBezTo>
                    <a:cubicBezTo>
                      <a:pt x="11399" y="70256"/>
                      <a:pt x="9538" y="72117"/>
                      <a:pt x="7677" y="75142"/>
                    </a:cubicBezTo>
                    <a:cubicBezTo>
                      <a:pt x="5816" y="77933"/>
                      <a:pt x="5118" y="81888"/>
                      <a:pt x="4885" y="87006"/>
                    </a:cubicBezTo>
                    <a:lnTo>
                      <a:pt x="4885" y="92822"/>
                    </a:lnTo>
                    <a:cubicBezTo>
                      <a:pt x="4885" y="92822"/>
                      <a:pt x="0" y="92822"/>
                      <a:pt x="0" y="92822"/>
                    </a:cubicBezTo>
                    <a:lnTo>
                      <a:pt x="1396" y="0"/>
                    </a:lnTo>
                    <a:lnTo>
                      <a:pt x="6281" y="0"/>
                    </a:lnTo>
                    <a:cubicBezTo>
                      <a:pt x="6281" y="0"/>
                      <a:pt x="6281" y="6049"/>
                      <a:pt x="6281" y="6049"/>
                    </a:cubicBezTo>
                    <a:cubicBezTo>
                      <a:pt x="6281" y="11167"/>
                      <a:pt x="6979" y="15354"/>
                      <a:pt x="8840" y="18611"/>
                    </a:cubicBezTo>
                    <a:cubicBezTo>
                      <a:pt x="10003" y="20937"/>
                      <a:pt x="12097" y="22798"/>
                      <a:pt x="15121" y="23962"/>
                    </a:cubicBezTo>
                    <a:cubicBezTo>
                      <a:pt x="17215" y="24892"/>
                      <a:pt x="22566" y="25590"/>
                      <a:pt x="31639" y="25590"/>
                    </a:cubicBezTo>
                    <a:lnTo>
                      <a:pt x="148422" y="27218"/>
                    </a:lnTo>
                    <a:cubicBezTo>
                      <a:pt x="157495" y="27218"/>
                      <a:pt x="163078" y="26986"/>
                      <a:pt x="165404" y="26055"/>
                    </a:cubicBezTo>
                    <a:cubicBezTo>
                      <a:pt x="167731" y="25125"/>
                      <a:pt x="169825" y="23264"/>
                      <a:pt x="171453" y="20239"/>
                    </a:cubicBezTo>
                    <a:cubicBezTo>
                      <a:pt x="173314" y="17448"/>
                      <a:pt x="174012" y="13493"/>
                      <a:pt x="174245" y="8375"/>
                    </a:cubicBezTo>
                    <a:lnTo>
                      <a:pt x="174245" y="2559"/>
                    </a:lnTo>
                    <a:close/>
                  </a:path>
                </a:pathLst>
              </a:custGeom>
              <a:grpFill/>
              <a:ln w="23259" cap="flat">
                <a:noFill/>
                <a:prstDash val="solid"/>
                <a:miter/>
              </a:ln>
            </p:spPr>
            <p:txBody>
              <a:bodyPr rtlCol="0" anchor="ctr"/>
              <a:lstStyle/>
              <a:p>
                <a:endParaRPr lang="zh-CN" altLang="en-US"/>
              </a:p>
            </p:txBody>
          </p:sp>
          <p:sp>
            <p:nvSpPr>
              <p:cNvPr id="46" name="任意多边形: 形状 45"/>
              <p:cNvSpPr/>
              <p:nvPr/>
            </p:nvSpPr>
            <p:spPr>
              <a:xfrm>
                <a:off x="8729091" y="5151425"/>
                <a:ext cx="192390" cy="164473"/>
              </a:xfrm>
              <a:custGeom>
                <a:avLst/>
                <a:gdLst>
                  <a:gd name="connsiteX0" fmla="*/ 0 w 192390"/>
                  <a:gd name="connsiteY0" fmla="*/ 6281 h 164473"/>
                  <a:gd name="connsiteX1" fmla="*/ 47691 w 192390"/>
                  <a:gd name="connsiteY1" fmla="*/ 0 h 164473"/>
                  <a:gd name="connsiteX2" fmla="*/ 48388 w 192390"/>
                  <a:gd name="connsiteY2" fmla="*/ 4653 h 164473"/>
                  <a:gd name="connsiteX3" fmla="*/ 25823 w 192390"/>
                  <a:gd name="connsiteY3" fmla="*/ 16982 h 164473"/>
                  <a:gd name="connsiteX4" fmla="*/ 16052 w 192390"/>
                  <a:gd name="connsiteY4" fmla="*/ 32336 h 164473"/>
                  <a:gd name="connsiteX5" fmla="*/ 16052 w 192390"/>
                  <a:gd name="connsiteY5" fmla="*/ 49784 h 164473"/>
                  <a:gd name="connsiteX6" fmla="*/ 17680 w 192390"/>
                  <a:gd name="connsiteY6" fmla="*/ 62812 h 164473"/>
                  <a:gd name="connsiteX7" fmla="*/ 153307 w 192390"/>
                  <a:gd name="connsiteY7" fmla="*/ 45131 h 164473"/>
                  <a:gd name="connsiteX8" fmla="*/ 170057 w 192390"/>
                  <a:gd name="connsiteY8" fmla="*/ 41409 h 164473"/>
                  <a:gd name="connsiteX9" fmla="*/ 175175 w 192390"/>
                  <a:gd name="connsiteY9" fmla="*/ 34895 h 164473"/>
                  <a:gd name="connsiteX10" fmla="*/ 176106 w 192390"/>
                  <a:gd name="connsiteY10" fmla="*/ 22798 h 164473"/>
                  <a:gd name="connsiteX11" fmla="*/ 175408 w 192390"/>
                  <a:gd name="connsiteY11" fmla="*/ 16982 h 164473"/>
                  <a:gd name="connsiteX12" fmla="*/ 180293 w 192390"/>
                  <a:gd name="connsiteY12" fmla="*/ 16285 h 164473"/>
                  <a:gd name="connsiteX13" fmla="*/ 192390 w 192390"/>
                  <a:gd name="connsiteY13" fmla="*/ 108408 h 164473"/>
                  <a:gd name="connsiteX14" fmla="*/ 187505 w 192390"/>
                  <a:gd name="connsiteY14" fmla="*/ 109106 h 164473"/>
                  <a:gd name="connsiteX15" fmla="*/ 186807 w 192390"/>
                  <a:gd name="connsiteY15" fmla="*/ 103291 h 164473"/>
                  <a:gd name="connsiteX16" fmla="*/ 182387 w 192390"/>
                  <a:gd name="connsiteY16" fmla="*/ 91426 h 164473"/>
                  <a:gd name="connsiteX17" fmla="*/ 175408 w 192390"/>
                  <a:gd name="connsiteY17" fmla="*/ 87006 h 164473"/>
                  <a:gd name="connsiteX18" fmla="*/ 158891 w 192390"/>
                  <a:gd name="connsiteY18" fmla="*/ 87704 h 164473"/>
                  <a:gd name="connsiteX19" fmla="*/ 23264 w 192390"/>
                  <a:gd name="connsiteY19" fmla="*/ 105384 h 164473"/>
                  <a:gd name="connsiteX20" fmla="*/ 24892 w 192390"/>
                  <a:gd name="connsiteY20" fmla="*/ 118179 h 164473"/>
                  <a:gd name="connsiteX21" fmla="*/ 35826 w 192390"/>
                  <a:gd name="connsiteY21" fmla="*/ 143071 h 164473"/>
                  <a:gd name="connsiteX22" fmla="*/ 67697 w 192390"/>
                  <a:gd name="connsiteY22" fmla="*/ 153307 h 164473"/>
                  <a:gd name="connsiteX23" fmla="*/ 68395 w 192390"/>
                  <a:gd name="connsiteY23" fmla="*/ 158193 h 164473"/>
                  <a:gd name="connsiteX24" fmla="*/ 20937 w 192390"/>
                  <a:gd name="connsiteY24" fmla="*/ 164474 h 164473"/>
                  <a:gd name="connsiteX25" fmla="*/ 233 w 192390"/>
                  <a:gd name="connsiteY25" fmla="*/ 6514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390" h="164473">
                    <a:moveTo>
                      <a:pt x="0" y="6281"/>
                    </a:moveTo>
                    <a:lnTo>
                      <a:pt x="47691" y="0"/>
                    </a:lnTo>
                    <a:lnTo>
                      <a:pt x="48388" y="4653"/>
                    </a:lnTo>
                    <a:cubicBezTo>
                      <a:pt x="37687" y="8840"/>
                      <a:pt x="30243" y="13028"/>
                      <a:pt x="25823" y="16982"/>
                    </a:cubicBezTo>
                    <a:cubicBezTo>
                      <a:pt x="21403" y="20937"/>
                      <a:pt x="18146" y="26055"/>
                      <a:pt x="16052" y="32336"/>
                    </a:cubicBezTo>
                    <a:cubicBezTo>
                      <a:pt x="14889" y="35826"/>
                      <a:pt x="14889" y="41642"/>
                      <a:pt x="16052" y="49784"/>
                    </a:cubicBezTo>
                    <a:lnTo>
                      <a:pt x="17680" y="62812"/>
                    </a:lnTo>
                    <a:lnTo>
                      <a:pt x="153307" y="45131"/>
                    </a:lnTo>
                    <a:cubicBezTo>
                      <a:pt x="162380" y="43968"/>
                      <a:pt x="167731" y="42805"/>
                      <a:pt x="170057" y="41409"/>
                    </a:cubicBezTo>
                    <a:cubicBezTo>
                      <a:pt x="172151" y="40246"/>
                      <a:pt x="174012" y="37920"/>
                      <a:pt x="175175" y="34895"/>
                    </a:cubicBezTo>
                    <a:cubicBezTo>
                      <a:pt x="176571" y="31871"/>
                      <a:pt x="176804" y="27684"/>
                      <a:pt x="176106" y="22798"/>
                    </a:cubicBezTo>
                    <a:lnTo>
                      <a:pt x="175408" y="16982"/>
                    </a:lnTo>
                    <a:lnTo>
                      <a:pt x="180293" y="16285"/>
                    </a:lnTo>
                    <a:lnTo>
                      <a:pt x="192390" y="108408"/>
                    </a:lnTo>
                    <a:lnTo>
                      <a:pt x="187505" y="109106"/>
                    </a:lnTo>
                    <a:lnTo>
                      <a:pt x="186807" y="103291"/>
                    </a:lnTo>
                    <a:cubicBezTo>
                      <a:pt x="186109" y="98173"/>
                      <a:pt x="184713" y="94218"/>
                      <a:pt x="182387" y="91426"/>
                    </a:cubicBezTo>
                    <a:cubicBezTo>
                      <a:pt x="180991" y="89332"/>
                      <a:pt x="178665" y="87936"/>
                      <a:pt x="175408" y="87006"/>
                    </a:cubicBezTo>
                    <a:cubicBezTo>
                      <a:pt x="173314" y="86308"/>
                      <a:pt x="167731" y="86541"/>
                      <a:pt x="158891" y="87704"/>
                    </a:cubicBezTo>
                    <a:lnTo>
                      <a:pt x="23264" y="105384"/>
                    </a:lnTo>
                    <a:lnTo>
                      <a:pt x="24892" y="118179"/>
                    </a:lnTo>
                    <a:cubicBezTo>
                      <a:pt x="26521" y="130044"/>
                      <a:pt x="30010" y="138419"/>
                      <a:pt x="35826" y="143071"/>
                    </a:cubicBezTo>
                    <a:cubicBezTo>
                      <a:pt x="43736" y="149585"/>
                      <a:pt x="54437" y="153075"/>
                      <a:pt x="67697" y="153307"/>
                    </a:cubicBezTo>
                    <a:lnTo>
                      <a:pt x="68395" y="158193"/>
                    </a:lnTo>
                    <a:lnTo>
                      <a:pt x="20937" y="164474"/>
                    </a:lnTo>
                    <a:lnTo>
                      <a:pt x="233" y="6514"/>
                    </a:lnTo>
                    <a:close/>
                  </a:path>
                </a:pathLst>
              </a:custGeom>
              <a:grpFill/>
              <a:ln w="23259" cap="flat">
                <a:noFill/>
                <a:prstDash val="solid"/>
                <a:miter/>
              </a:ln>
            </p:spPr>
            <p:txBody>
              <a:bodyPr rtlCol="0" anchor="ctr"/>
              <a:lstStyle/>
              <a:p>
                <a:endParaRPr lang="zh-CN" altLang="en-US"/>
              </a:p>
            </p:txBody>
          </p:sp>
          <p:sp>
            <p:nvSpPr>
              <p:cNvPr id="47" name="任意多边形: 形状 46"/>
              <p:cNvSpPr/>
              <p:nvPr/>
            </p:nvSpPr>
            <p:spPr>
              <a:xfrm>
                <a:off x="8675817" y="4964386"/>
                <a:ext cx="210303" cy="187970"/>
              </a:xfrm>
              <a:custGeom>
                <a:avLst/>
                <a:gdLst>
                  <a:gd name="connsiteX0" fmla="*/ 0 w 210303"/>
                  <a:gd name="connsiteY0" fmla="*/ 7677 h 187970"/>
                  <a:gd name="connsiteX1" fmla="*/ 4653 w 210303"/>
                  <a:gd name="connsiteY1" fmla="*/ 6281 h 187970"/>
                  <a:gd name="connsiteX2" fmla="*/ 13260 w 210303"/>
                  <a:gd name="connsiteY2" fmla="*/ 17680 h 187970"/>
                  <a:gd name="connsiteX3" fmla="*/ 47690 w 210303"/>
                  <a:gd name="connsiteY3" fmla="*/ 29080 h 187970"/>
                  <a:gd name="connsiteX4" fmla="*/ 120040 w 210303"/>
                  <a:gd name="connsiteY4" fmla="*/ 47923 h 187970"/>
                  <a:gd name="connsiteX5" fmla="*/ 161217 w 210303"/>
                  <a:gd name="connsiteY5" fmla="*/ 35826 h 187970"/>
                  <a:gd name="connsiteX6" fmla="*/ 177269 w 210303"/>
                  <a:gd name="connsiteY6" fmla="*/ 29778 h 187970"/>
                  <a:gd name="connsiteX7" fmla="*/ 181223 w 210303"/>
                  <a:gd name="connsiteY7" fmla="*/ 22566 h 187970"/>
                  <a:gd name="connsiteX8" fmla="*/ 180526 w 210303"/>
                  <a:gd name="connsiteY8" fmla="*/ 10934 h 187970"/>
                  <a:gd name="connsiteX9" fmla="*/ 177734 w 210303"/>
                  <a:gd name="connsiteY9" fmla="*/ 1396 h 187970"/>
                  <a:gd name="connsiteX10" fmla="*/ 182387 w 210303"/>
                  <a:gd name="connsiteY10" fmla="*/ 0 h 187970"/>
                  <a:gd name="connsiteX11" fmla="*/ 210303 w 210303"/>
                  <a:gd name="connsiteY11" fmla="*/ 95614 h 187970"/>
                  <a:gd name="connsiteX12" fmla="*/ 205650 w 210303"/>
                  <a:gd name="connsiteY12" fmla="*/ 97009 h 187970"/>
                  <a:gd name="connsiteX13" fmla="*/ 203091 w 210303"/>
                  <a:gd name="connsiteY13" fmla="*/ 88169 h 187970"/>
                  <a:gd name="connsiteX14" fmla="*/ 197043 w 210303"/>
                  <a:gd name="connsiteY14" fmla="*/ 77003 h 187970"/>
                  <a:gd name="connsiteX15" fmla="*/ 189598 w 210303"/>
                  <a:gd name="connsiteY15" fmla="*/ 73513 h 187970"/>
                  <a:gd name="connsiteX16" fmla="*/ 173314 w 210303"/>
                  <a:gd name="connsiteY16" fmla="*/ 76770 h 187970"/>
                  <a:gd name="connsiteX17" fmla="*/ 139116 w 210303"/>
                  <a:gd name="connsiteY17" fmla="*/ 86773 h 187970"/>
                  <a:gd name="connsiteX18" fmla="*/ 77933 w 210303"/>
                  <a:gd name="connsiteY18" fmla="*/ 148189 h 187970"/>
                  <a:gd name="connsiteX19" fmla="*/ 57461 w 210303"/>
                  <a:gd name="connsiteY19" fmla="*/ 172383 h 187970"/>
                  <a:gd name="connsiteX20" fmla="*/ 57461 w 210303"/>
                  <a:gd name="connsiteY20" fmla="*/ 186574 h 187970"/>
                  <a:gd name="connsiteX21" fmla="*/ 52808 w 210303"/>
                  <a:gd name="connsiteY21" fmla="*/ 187970 h 187970"/>
                  <a:gd name="connsiteX22" fmla="*/ 28847 w 210303"/>
                  <a:gd name="connsiteY22" fmla="*/ 106315 h 187970"/>
                  <a:gd name="connsiteX23" fmla="*/ 33500 w 210303"/>
                  <a:gd name="connsiteY23" fmla="*/ 104919 h 187970"/>
                  <a:gd name="connsiteX24" fmla="*/ 34663 w 210303"/>
                  <a:gd name="connsiteY24" fmla="*/ 108641 h 187970"/>
                  <a:gd name="connsiteX25" fmla="*/ 39781 w 210303"/>
                  <a:gd name="connsiteY25" fmla="*/ 118412 h 187970"/>
                  <a:gd name="connsiteX26" fmla="*/ 45131 w 210303"/>
                  <a:gd name="connsiteY26" fmla="*/ 120040 h 187970"/>
                  <a:gd name="connsiteX27" fmla="*/ 64905 w 210303"/>
                  <a:gd name="connsiteY27" fmla="*/ 103291 h 187970"/>
                  <a:gd name="connsiteX28" fmla="*/ 112363 w 210303"/>
                  <a:gd name="connsiteY28" fmla="*/ 56065 h 187970"/>
                  <a:gd name="connsiteX29" fmla="*/ 52110 w 210303"/>
                  <a:gd name="connsiteY29" fmla="*/ 40479 h 187970"/>
                  <a:gd name="connsiteX30" fmla="*/ 23729 w 210303"/>
                  <a:gd name="connsiteY30" fmla="*/ 36291 h 187970"/>
                  <a:gd name="connsiteX31" fmla="*/ 19076 w 210303"/>
                  <a:gd name="connsiteY31" fmla="*/ 41177 h 187970"/>
                  <a:gd name="connsiteX32" fmla="*/ 20007 w 210303"/>
                  <a:gd name="connsiteY32" fmla="*/ 57926 h 187970"/>
                  <a:gd name="connsiteX33" fmla="*/ 15354 w 210303"/>
                  <a:gd name="connsiteY33" fmla="*/ 59322 h 187970"/>
                  <a:gd name="connsiteX34" fmla="*/ 233 w 210303"/>
                  <a:gd name="connsiteY34" fmla="*/ 7444 h 18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0303" h="187970">
                    <a:moveTo>
                      <a:pt x="0" y="7677"/>
                    </a:moveTo>
                    <a:lnTo>
                      <a:pt x="4653" y="6281"/>
                    </a:lnTo>
                    <a:cubicBezTo>
                      <a:pt x="6979" y="11632"/>
                      <a:pt x="10003" y="15587"/>
                      <a:pt x="13260" y="17680"/>
                    </a:cubicBezTo>
                    <a:cubicBezTo>
                      <a:pt x="17913" y="20937"/>
                      <a:pt x="29545" y="24659"/>
                      <a:pt x="47690" y="29080"/>
                    </a:cubicBezTo>
                    <a:lnTo>
                      <a:pt x="120040" y="47923"/>
                    </a:lnTo>
                    <a:lnTo>
                      <a:pt x="161217" y="35826"/>
                    </a:lnTo>
                    <a:cubicBezTo>
                      <a:pt x="170057" y="33267"/>
                      <a:pt x="175408" y="31173"/>
                      <a:pt x="177269" y="29778"/>
                    </a:cubicBezTo>
                    <a:cubicBezTo>
                      <a:pt x="179130" y="28149"/>
                      <a:pt x="180526" y="25823"/>
                      <a:pt x="181223" y="22566"/>
                    </a:cubicBezTo>
                    <a:cubicBezTo>
                      <a:pt x="182154" y="19309"/>
                      <a:pt x="181922" y="15587"/>
                      <a:pt x="180526" y="10934"/>
                    </a:cubicBezTo>
                    <a:lnTo>
                      <a:pt x="177734" y="1396"/>
                    </a:lnTo>
                    <a:lnTo>
                      <a:pt x="182387" y="0"/>
                    </a:lnTo>
                    <a:lnTo>
                      <a:pt x="210303" y="95614"/>
                    </a:lnTo>
                    <a:lnTo>
                      <a:pt x="205650" y="97009"/>
                    </a:lnTo>
                    <a:lnTo>
                      <a:pt x="203091" y="88169"/>
                    </a:lnTo>
                    <a:cubicBezTo>
                      <a:pt x="201696" y="83051"/>
                      <a:pt x="199602" y="79329"/>
                      <a:pt x="197043" y="77003"/>
                    </a:cubicBezTo>
                    <a:cubicBezTo>
                      <a:pt x="195182" y="75142"/>
                      <a:pt x="192623" y="73978"/>
                      <a:pt x="189598" y="73513"/>
                    </a:cubicBezTo>
                    <a:cubicBezTo>
                      <a:pt x="187272" y="73280"/>
                      <a:pt x="181922" y="74211"/>
                      <a:pt x="173314" y="76770"/>
                    </a:cubicBezTo>
                    <a:lnTo>
                      <a:pt x="139116" y="86773"/>
                    </a:lnTo>
                    <a:lnTo>
                      <a:pt x="77933" y="148189"/>
                    </a:lnTo>
                    <a:cubicBezTo>
                      <a:pt x="65836" y="160286"/>
                      <a:pt x="59089" y="168429"/>
                      <a:pt x="57461" y="172383"/>
                    </a:cubicBezTo>
                    <a:cubicBezTo>
                      <a:pt x="55833" y="176338"/>
                      <a:pt x="55833" y="181224"/>
                      <a:pt x="57461" y="186574"/>
                    </a:cubicBezTo>
                    <a:lnTo>
                      <a:pt x="52808" y="187970"/>
                    </a:lnTo>
                    <a:lnTo>
                      <a:pt x="28847" y="106315"/>
                    </a:lnTo>
                    <a:lnTo>
                      <a:pt x="33500" y="104919"/>
                    </a:lnTo>
                    <a:lnTo>
                      <a:pt x="34663" y="108641"/>
                    </a:lnTo>
                    <a:cubicBezTo>
                      <a:pt x="36059" y="113527"/>
                      <a:pt x="37920" y="116783"/>
                      <a:pt x="39781" y="118412"/>
                    </a:cubicBezTo>
                    <a:cubicBezTo>
                      <a:pt x="41874" y="120040"/>
                      <a:pt x="43503" y="120506"/>
                      <a:pt x="45131" y="120040"/>
                    </a:cubicBezTo>
                    <a:cubicBezTo>
                      <a:pt x="48156" y="119110"/>
                      <a:pt x="54669" y="113527"/>
                      <a:pt x="64905" y="103291"/>
                    </a:cubicBezTo>
                    <a:lnTo>
                      <a:pt x="112363" y="56065"/>
                    </a:lnTo>
                    <a:lnTo>
                      <a:pt x="52110" y="40479"/>
                    </a:lnTo>
                    <a:cubicBezTo>
                      <a:pt x="37222" y="36524"/>
                      <a:pt x="27916" y="35128"/>
                      <a:pt x="23729" y="36291"/>
                    </a:cubicBezTo>
                    <a:cubicBezTo>
                      <a:pt x="21402" y="36989"/>
                      <a:pt x="20007" y="38618"/>
                      <a:pt x="19076" y="41177"/>
                    </a:cubicBezTo>
                    <a:cubicBezTo>
                      <a:pt x="17913" y="44666"/>
                      <a:pt x="18146" y="50249"/>
                      <a:pt x="20007" y="57926"/>
                    </a:cubicBezTo>
                    <a:lnTo>
                      <a:pt x="15354" y="59322"/>
                    </a:lnTo>
                    <a:lnTo>
                      <a:pt x="233" y="7444"/>
                    </a:lnTo>
                    <a:close/>
                  </a:path>
                </a:pathLst>
              </a:custGeom>
              <a:grpFill/>
              <a:ln w="23259" cap="flat">
                <a:noFill/>
                <a:prstDash val="solid"/>
                <a:miter/>
              </a:ln>
            </p:spPr>
            <p:txBody>
              <a:bodyPr rtlCol="0" anchor="ctr"/>
              <a:lstStyle/>
              <a:p>
                <a:endParaRPr lang="zh-CN" altLang="en-US"/>
              </a:p>
            </p:txBody>
          </p:sp>
        </p:grpSp>
        <p:sp>
          <p:nvSpPr>
            <p:cNvPr id="27" name="任意多边形: 形状 26"/>
            <p:cNvSpPr/>
            <p:nvPr/>
          </p:nvSpPr>
          <p:spPr>
            <a:xfrm>
              <a:off x="7408415" y="4794329"/>
              <a:ext cx="1165042" cy="1071987"/>
            </a:xfrm>
            <a:custGeom>
              <a:avLst/>
              <a:gdLst>
                <a:gd name="connsiteX0" fmla="*/ 582521 w 1165042"/>
                <a:gd name="connsiteY0" fmla="*/ 472019 h 1071987"/>
                <a:gd name="connsiteX1" fmla="*/ 574612 w 1165042"/>
                <a:gd name="connsiteY1" fmla="*/ 479929 h 1071987"/>
                <a:gd name="connsiteX2" fmla="*/ 574612 w 1165042"/>
                <a:gd name="connsiteY2" fmla="*/ 543206 h 1071987"/>
                <a:gd name="connsiteX3" fmla="*/ 582521 w 1165042"/>
                <a:gd name="connsiteY3" fmla="*/ 551115 h 1071987"/>
                <a:gd name="connsiteX4" fmla="*/ 590431 w 1165042"/>
                <a:gd name="connsiteY4" fmla="*/ 543206 h 1071987"/>
                <a:gd name="connsiteX5" fmla="*/ 590431 w 1165042"/>
                <a:gd name="connsiteY5" fmla="*/ 479929 h 1071987"/>
                <a:gd name="connsiteX6" fmla="*/ 582521 w 1165042"/>
                <a:gd name="connsiteY6" fmla="*/ 472019 h 1071987"/>
                <a:gd name="connsiteX7" fmla="*/ 839119 w 1165042"/>
                <a:gd name="connsiteY7" fmla="*/ 190529 h 1071987"/>
                <a:gd name="connsiteX8" fmla="*/ 582521 w 1165042"/>
                <a:gd name="connsiteY8" fmla="*/ 0 h 1071987"/>
                <a:gd name="connsiteX9" fmla="*/ 325923 w 1165042"/>
                <a:gd name="connsiteY9" fmla="*/ 190529 h 1071987"/>
                <a:gd name="connsiteX10" fmla="*/ 0 w 1165042"/>
                <a:gd name="connsiteY10" fmla="*/ 535994 h 1071987"/>
                <a:gd name="connsiteX11" fmla="*/ 325923 w 1165042"/>
                <a:gd name="connsiteY11" fmla="*/ 881459 h 1071987"/>
                <a:gd name="connsiteX12" fmla="*/ 582521 w 1165042"/>
                <a:gd name="connsiteY12" fmla="*/ 1071988 h 1071987"/>
                <a:gd name="connsiteX13" fmla="*/ 839119 w 1165042"/>
                <a:gd name="connsiteY13" fmla="*/ 881459 h 1071987"/>
                <a:gd name="connsiteX14" fmla="*/ 1165042 w 1165042"/>
                <a:gd name="connsiteY14" fmla="*/ 535994 h 1071987"/>
                <a:gd name="connsiteX15" fmla="*/ 839119 w 1165042"/>
                <a:gd name="connsiteY15" fmla="*/ 190529 h 1071987"/>
                <a:gd name="connsiteX16" fmla="*/ 1116654 w 1165042"/>
                <a:gd name="connsiteY16" fmla="*/ 554837 h 1071987"/>
                <a:gd name="connsiteX17" fmla="*/ 1115956 w 1165042"/>
                <a:gd name="connsiteY17" fmla="*/ 565771 h 1071987"/>
                <a:gd name="connsiteX18" fmla="*/ 1115258 w 1165042"/>
                <a:gd name="connsiteY18" fmla="*/ 570889 h 1071987"/>
                <a:gd name="connsiteX19" fmla="*/ 1114095 w 1165042"/>
                <a:gd name="connsiteY19" fmla="*/ 580195 h 1071987"/>
                <a:gd name="connsiteX20" fmla="*/ 1113164 w 1165042"/>
                <a:gd name="connsiteY20" fmla="*/ 585778 h 1071987"/>
                <a:gd name="connsiteX21" fmla="*/ 1111536 w 1165042"/>
                <a:gd name="connsiteY21" fmla="*/ 594386 h 1071987"/>
                <a:gd name="connsiteX22" fmla="*/ 1110373 w 1165042"/>
                <a:gd name="connsiteY22" fmla="*/ 600202 h 1071987"/>
                <a:gd name="connsiteX23" fmla="*/ 1108512 w 1165042"/>
                <a:gd name="connsiteY23" fmla="*/ 608576 h 1071987"/>
                <a:gd name="connsiteX24" fmla="*/ 1106883 w 1165042"/>
                <a:gd name="connsiteY24" fmla="*/ 614392 h 1071987"/>
                <a:gd name="connsiteX25" fmla="*/ 1104557 w 1165042"/>
                <a:gd name="connsiteY25" fmla="*/ 622302 h 1071987"/>
                <a:gd name="connsiteX26" fmla="*/ 1102696 w 1165042"/>
                <a:gd name="connsiteY26" fmla="*/ 628118 h 1071987"/>
                <a:gd name="connsiteX27" fmla="*/ 1100137 w 1165042"/>
                <a:gd name="connsiteY27" fmla="*/ 635795 h 1071987"/>
                <a:gd name="connsiteX28" fmla="*/ 1098043 w 1165042"/>
                <a:gd name="connsiteY28" fmla="*/ 641611 h 1071987"/>
                <a:gd name="connsiteX29" fmla="*/ 1095019 w 1165042"/>
                <a:gd name="connsiteY29" fmla="*/ 649055 h 1071987"/>
                <a:gd name="connsiteX30" fmla="*/ 1092693 w 1165042"/>
                <a:gd name="connsiteY30" fmla="*/ 654638 h 1071987"/>
                <a:gd name="connsiteX31" fmla="*/ 1089436 w 1165042"/>
                <a:gd name="connsiteY31" fmla="*/ 661850 h 1071987"/>
                <a:gd name="connsiteX32" fmla="*/ 1086877 w 1165042"/>
                <a:gd name="connsiteY32" fmla="*/ 667433 h 1071987"/>
                <a:gd name="connsiteX33" fmla="*/ 1083387 w 1165042"/>
                <a:gd name="connsiteY33" fmla="*/ 674413 h 1071987"/>
                <a:gd name="connsiteX34" fmla="*/ 1080595 w 1165042"/>
                <a:gd name="connsiteY34" fmla="*/ 679763 h 1071987"/>
                <a:gd name="connsiteX35" fmla="*/ 1076641 w 1165042"/>
                <a:gd name="connsiteY35" fmla="*/ 686742 h 1071987"/>
                <a:gd name="connsiteX36" fmla="*/ 1073616 w 1165042"/>
                <a:gd name="connsiteY36" fmla="*/ 691860 h 1071987"/>
                <a:gd name="connsiteX37" fmla="*/ 1069196 w 1165042"/>
                <a:gd name="connsiteY37" fmla="*/ 698607 h 1071987"/>
                <a:gd name="connsiteX38" fmla="*/ 1065939 w 1165042"/>
                <a:gd name="connsiteY38" fmla="*/ 703492 h 1071987"/>
                <a:gd name="connsiteX39" fmla="*/ 1061054 w 1165042"/>
                <a:gd name="connsiteY39" fmla="*/ 710239 h 1071987"/>
                <a:gd name="connsiteX40" fmla="*/ 1057797 w 1165042"/>
                <a:gd name="connsiteY40" fmla="*/ 714891 h 1071987"/>
                <a:gd name="connsiteX41" fmla="*/ 1052446 w 1165042"/>
                <a:gd name="connsiteY41" fmla="*/ 721638 h 1071987"/>
                <a:gd name="connsiteX42" fmla="*/ 1049190 w 1165042"/>
                <a:gd name="connsiteY42" fmla="*/ 725825 h 1071987"/>
                <a:gd name="connsiteX43" fmla="*/ 1042443 w 1165042"/>
                <a:gd name="connsiteY43" fmla="*/ 733502 h 1071987"/>
                <a:gd name="connsiteX44" fmla="*/ 1040117 w 1165042"/>
                <a:gd name="connsiteY44" fmla="*/ 736294 h 1071987"/>
                <a:gd name="connsiteX45" fmla="*/ 1030579 w 1165042"/>
                <a:gd name="connsiteY45" fmla="*/ 746297 h 1071987"/>
                <a:gd name="connsiteX46" fmla="*/ 1026856 w 1165042"/>
                <a:gd name="connsiteY46" fmla="*/ 750019 h 1071987"/>
                <a:gd name="connsiteX47" fmla="*/ 1020575 w 1165042"/>
                <a:gd name="connsiteY47" fmla="*/ 755835 h 1071987"/>
                <a:gd name="connsiteX48" fmla="*/ 1015922 w 1165042"/>
                <a:gd name="connsiteY48" fmla="*/ 760023 h 1071987"/>
                <a:gd name="connsiteX49" fmla="*/ 1010107 w 1165042"/>
                <a:gd name="connsiteY49" fmla="*/ 764908 h 1071987"/>
                <a:gd name="connsiteX50" fmla="*/ 1004989 w 1165042"/>
                <a:gd name="connsiteY50" fmla="*/ 769095 h 1071987"/>
                <a:gd name="connsiteX51" fmla="*/ 999173 w 1165042"/>
                <a:gd name="connsiteY51" fmla="*/ 773516 h 1071987"/>
                <a:gd name="connsiteX52" fmla="*/ 993589 w 1165042"/>
                <a:gd name="connsiteY52" fmla="*/ 777470 h 1071987"/>
                <a:gd name="connsiteX53" fmla="*/ 987774 w 1165042"/>
                <a:gd name="connsiteY53" fmla="*/ 781658 h 1071987"/>
                <a:gd name="connsiteX54" fmla="*/ 981958 w 1165042"/>
                <a:gd name="connsiteY54" fmla="*/ 785613 h 1071987"/>
                <a:gd name="connsiteX55" fmla="*/ 976142 w 1165042"/>
                <a:gd name="connsiteY55" fmla="*/ 789335 h 1071987"/>
                <a:gd name="connsiteX56" fmla="*/ 970093 w 1165042"/>
                <a:gd name="connsiteY56" fmla="*/ 793057 h 1071987"/>
                <a:gd name="connsiteX57" fmla="*/ 964045 w 1165042"/>
                <a:gd name="connsiteY57" fmla="*/ 796547 h 1071987"/>
                <a:gd name="connsiteX58" fmla="*/ 957763 w 1165042"/>
                <a:gd name="connsiteY58" fmla="*/ 800036 h 1071987"/>
                <a:gd name="connsiteX59" fmla="*/ 951715 w 1165042"/>
                <a:gd name="connsiteY59" fmla="*/ 803060 h 1071987"/>
                <a:gd name="connsiteX60" fmla="*/ 945201 w 1165042"/>
                <a:gd name="connsiteY60" fmla="*/ 806317 h 1071987"/>
                <a:gd name="connsiteX61" fmla="*/ 938920 w 1165042"/>
                <a:gd name="connsiteY61" fmla="*/ 809109 h 1071987"/>
                <a:gd name="connsiteX62" fmla="*/ 932173 w 1165042"/>
                <a:gd name="connsiteY62" fmla="*/ 811901 h 1071987"/>
                <a:gd name="connsiteX63" fmla="*/ 925892 w 1165042"/>
                <a:gd name="connsiteY63" fmla="*/ 814460 h 1071987"/>
                <a:gd name="connsiteX64" fmla="*/ 918913 w 1165042"/>
                <a:gd name="connsiteY64" fmla="*/ 817019 h 1071987"/>
                <a:gd name="connsiteX65" fmla="*/ 912632 w 1165042"/>
                <a:gd name="connsiteY65" fmla="*/ 819112 h 1071987"/>
                <a:gd name="connsiteX66" fmla="*/ 905420 w 1165042"/>
                <a:gd name="connsiteY66" fmla="*/ 821439 h 1071987"/>
                <a:gd name="connsiteX67" fmla="*/ 898906 w 1165042"/>
                <a:gd name="connsiteY67" fmla="*/ 823300 h 1071987"/>
                <a:gd name="connsiteX68" fmla="*/ 891462 w 1165042"/>
                <a:gd name="connsiteY68" fmla="*/ 825393 h 1071987"/>
                <a:gd name="connsiteX69" fmla="*/ 884948 w 1165042"/>
                <a:gd name="connsiteY69" fmla="*/ 826789 h 1071987"/>
                <a:gd name="connsiteX70" fmla="*/ 877271 w 1165042"/>
                <a:gd name="connsiteY70" fmla="*/ 828418 h 1071987"/>
                <a:gd name="connsiteX71" fmla="*/ 870990 w 1165042"/>
                <a:gd name="connsiteY71" fmla="*/ 829581 h 1071987"/>
                <a:gd name="connsiteX72" fmla="*/ 863080 w 1165042"/>
                <a:gd name="connsiteY72" fmla="*/ 830977 h 1071987"/>
                <a:gd name="connsiteX73" fmla="*/ 857032 w 1165042"/>
                <a:gd name="connsiteY73" fmla="*/ 831675 h 1071987"/>
                <a:gd name="connsiteX74" fmla="*/ 818647 w 1165042"/>
                <a:gd name="connsiteY74" fmla="*/ 834234 h 1071987"/>
                <a:gd name="connsiteX75" fmla="*/ 800269 w 1165042"/>
                <a:gd name="connsiteY75" fmla="*/ 833536 h 1071987"/>
                <a:gd name="connsiteX76" fmla="*/ 788637 w 1165042"/>
                <a:gd name="connsiteY76" fmla="*/ 880528 h 1071987"/>
                <a:gd name="connsiteX77" fmla="*/ 788637 w 1165042"/>
                <a:gd name="connsiteY77" fmla="*/ 880528 h 1071987"/>
                <a:gd name="connsiteX78" fmla="*/ 785380 w 1165042"/>
                <a:gd name="connsiteY78" fmla="*/ 888670 h 1071987"/>
                <a:gd name="connsiteX79" fmla="*/ 783519 w 1165042"/>
                <a:gd name="connsiteY79" fmla="*/ 892858 h 1071987"/>
                <a:gd name="connsiteX80" fmla="*/ 781425 w 1165042"/>
                <a:gd name="connsiteY80" fmla="*/ 897278 h 1071987"/>
                <a:gd name="connsiteX81" fmla="*/ 779331 w 1165042"/>
                <a:gd name="connsiteY81" fmla="*/ 901698 h 1071987"/>
                <a:gd name="connsiteX82" fmla="*/ 777005 w 1165042"/>
                <a:gd name="connsiteY82" fmla="*/ 906118 h 1071987"/>
                <a:gd name="connsiteX83" fmla="*/ 774911 w 1165042"/>
                <a:gd name="connsiteY83" fmla="*/ 910306 h 1071987"/>
                <a:gd name="connsiteX84" fmla="*/ 772120 w 1165042"/>
                <a:gd name="connsiteY84" fmla="*/ 915424 h 1071987"/>
                <a:gd name="connsiteX85" fmla="*/ 768630 w 1165042"/>
                <a:gd name="connsiteY85" fmla="*/ 921240 h 1071987"/>
                <a:gd name="connsiteX86" fmla="*/ 765606 w 1165042"/>
                <a:gd name="connsiteY86" fmla="*/ 925892 h 1071987"/>
                <a:gd name="connsiteX87" fmla="*/ 763047 w 1165042"/>
                <a:gd name="connsiteY87" fmla="*/ 929615 h 1071987"/>
                <a:gd name="connsiteX88" fmla="*/ 760255 w 1165042"/>
                <a:gd name="connsiteY88" fmla="*/ 933569 h 1071987"/>
                <a:gd name="connsiteX89" fmla="*/ 757464 w 1165042"/>
                <a:gd name="connsiteY89" fmla="*/ 937292 h 1071987"/>
                <a:gd name="connsiteX90" fmla="*/ 754207 w 1165042"/>
                <a:gd name="connsiteY90" fmla="*/ 941479 h 1071987"/>
                <a:gd name="connsiteX91" fmla="*/ 751648 w 1165042"/>
                <a:gd name="connsiteY91" fmla="*/ 944736 h 1071987"/>
                <a:gd name="connsiteX92" fmla="*/ 745832 w 1165042"/>
                <a:gd name="connsiteY92" fmla="*/ 951250 h 1071987"/>
                <a:gd name="connsiteX93" fmla="*/ 743040 w 1165042"/>
                <a:gd name="connsiteY93" fmla="*/ 954274 h 1071987"/>
                <a:gd name="connsiteX94" fmla="*/ 739318 w 1165042"/>
                <a:gd name="connsiteY94" fmla="*/ 958229 h 1071987"/>
                <a:gd name="connsiteX95" fmla="*/ 736294 w 1165042"/>
                <a:gd name="connsiteY95" fmla="*/ 961253 h 1071987"/>
                <a:gd name="connsiteX96" fmla="*/ 732339 w 1165042"/>
                <a:gd name="connsiteY96" fmla="*/ 964975 h 1071987"/>
                <a:gd name="connsiteX97" fmla="*/ 729315 w 1165042"/>
                <a:gd name="connsiteY97" fmla="*/ 967767 h 1071987"/>
                <a:gd name="connsiteX98" fmla="*/ 723731 w 1165042"/>
                <a:gd name="connsiteY98" fmla="*/ 972652 h 1071987"/>
                <a:gd name="connsiteX99" fmla="*/ 720707 w 1165042"/>
                <a:gd name="connsiteY99" fmla="*/ 975211 h 1071987"/>
                <a:gd name="connsiteX100" fmla="*/ 715124 w 1165042"/>
                <a:gd name="connsiteY100" fmla="*/ 979631 h 1071987"/>
                <a:gd name="connsiteX101" fmla="*/ 712100 w 1165042"/>
                <a:gd name="connsiteY101" fmla="*/ 981958 h 1071987"/>
                <a:gd name="connsiteX102" fmla="*/ 707214 w 1165042"/>
                <a:gd name="connsiteY102" fmla="*/ 985447 h 1071987"/>
                <a:gd name="connsiteX103" fmla="*/ 703957 w 1165042"/>
                <a:gd name="connsiteY103" fmla="*/ 987541 h 1071987"/>
                <a:gd name="connsiteX104" fmla="*/ 698374 w 1165042"/>
                <a:gd name="connsiteY104" fmla="*/ 991030 h 1071987"/>
                <a:gd name="connsiteX105" fmla="*/ 695815 w 1165042"/>
                <a:gd name="connsiteY105" fmla="*/ 992659 h 1071987"/>
                <a:gd name="connsiteX106" fmla="*/ 687673 w 1165042"/>
                <a:gd name="connsiteY106" fmla="*/ 997312 h 1071987"/>
                <a:gd name="connsiteX107" fmla="*/ 685114 w 1165042"/>
                <a:gd name="connsiteY107" fmla="*/ 998708 h 1071987"/>
                <a:gd name="connsiteX108" fmla="*/ 679065 w 1165042"/>
                <a:gd name="connsiteY108" fmla="*/ 1001732 h 1071987"/>
                <a:gd name="connsiteX109" fmla="*/ 675808 w 1165042"/>
                <a:gd name="connsiteY109" fmla="*/ 1003360 h 1071987"/>
                <a:gd name="connsiteX110" fmla="*/ 669760 w 1165042"/>
                <a:gd name="connsiteY110" fmla="*/ 1006152 h 1071987"/>
                <a:gd name="connsiteX111" fmla="*/ 666736 w 1165042"/>
                <a:gd name="connsiteY111" fmla="*/ 1007548 h 1071987"/>
                <a:gd name="connsiteX112" fmla="*/ 657895 w 1165042"/>
                <a:gd name="connsiteY112" fmla="*/ 1011037 h 1071987"/>
                <a:gd name="connsiteX113" fmla="*/ 657197 w 1165042"/>
                <a:gd name="connsiteY113" fmla="*/ 1011270 h 1071987"/>
                <a:gd name="connsiteX114" fmla="*/ 648357 w 1165042"/>
                <a:gd name="connsiteY114" fmla="*/ 1014294 h 1071987"/>
                <a:gd name="connsiteX115" fmla="*/ 645333 w 1165042"/>
                <a:gd name="connsiteY115" fmla="*/ 1015225 h 1071987"/>
                <a:gd name="connsiteX116" fmla="*/ 638587 w 1165042"/>
                <a:gd name="connsiteY116" fmla="*/ 1017086 h 1071987"/>
                <a:gd name="connsiteX117" fmla="*/ 635330 w 1165042"/>
                <a:gd name="connsiteY117" fmla="*/ 1018016 h 1071987"/>
                <a:gd name="connsiteX118" fmla="*/ 627885 w 1165042"/>
                <a:gd name="connsiteY118" fmla="*/ 1019645 h 1071987"/>
                <a:gd name="connsiteX119" fmla="*/ 625559 w 1165042"/>
                <a:gd name="connsiteY119" fmla="*/ 1020110 h 1071987"/>
                <a:gd name="connsiteX120" fmla="*/ 615788 w 1165042"/>
                <a:gd name="connsiteY120" fmla="*/ 1021738 h 1071987"/>
                <a:gd name="connsiteX121" fmla="*/ 613462 w 1165042"/>
                <a:gd name="connsiteY121" fmla="*/ 1021971 h 1071987"/>
                <a:gd name="connsiteX122" fmla="*/ 605785 w 1165042"/>
                <a:gd name="connsiteY122" fmla="*/ 1022902 h 1071987"/>
                <a:gd name="connsiteX123" fmla="*/ 602528 w 1165042"/>
                <a:gd name="connsiteY123" fmla="*/ 1023134 h 1071987"/>
                <a:gd name="connsiteX124" fmla="*/ 595316 w 1165042"/>
                <a:gd name="connsiteY124" fmla="*/ 1023600 h 1071987"/>
                <a:gd name="connsiteX125" fmla="*/ 592292 w 1165042"/>
                <a:gd name="connsiteY125" fmla="*/ 1023600 h 1071987"/>
                <a:gd name="connsiteX126" fmla="*/ 582056 w 1165042"/>
                <a:gd name="connsiteY126" fmla="*/ 1023832 h 1071987"/>
                <a:gd name="connsiteX127" fmla="*/ 582056 w 1165042"/>
                <a:gd name="connsiteY127" fmla="*/ 1023832 h 1071987"/>
                <a:gd name="connsiteX128" fmla="*/ 571820 w 1165042"/>
                <a:gd name="connsiteY128" fmla="*/ 1023600 h 1071987"/>
                <a:gd name="connsiteX129" fmla="*/ 568563 w 1165042"/>
                <a:gd name="connsiteY129" fmla="*/ 1023600 h 1071987"/>
                <a:gd name="connsiteX130" fmla="*/ 561351 w 1165042"/>
                <a:gd name="connsiteY130" fmla="*/ 1023134 h 1071987"/>
                <a:gd name="connsiteX131" fmla="*/ 557862 w 1165042"/>
                <a:gd name="connsiteY131" fmla="*/ 1022902 h 1071987"/>
                <a:gd name="connsiteX132" fmla="*/ 550417 w 1165042"/>
                <a:gd name="connsiteY132" fmla="*/ 1021971 h 1071987"/>
                <a:gd name="connsiteX133" fmla="*/ 547858 w 1165042"/>
                <a:gd name="connsiteY133" fmla="*/ 1021506 h 1071987"/>
                <a:gd name="connsiteX134" fmla="*/ 538088 w 1165042"/>
                <a:gd name="connsiteY134" fmla="*/ 1019877 h 1071987"/>
                <a:gd name="connsiteX135" fmla="*/ 535529 w 1165042"/>
                <a:gd name="connsiteY135" fmla="*/ 1019412 h 1071987"/>
                <a:gd name="connsiteX136" fmla="*/ 528317 w 1165042"/>
                <a:gd name="connsiteY136" fmla="*/ 1017784 h 1071987"/>
                <a:gd name="connsiteX137" fmla="*/ 524827 w 1165042"/>
                <a:gd name="connsiteY137" fmla="*/ 1016853 h 1071987"/>
                <a:gd name="connsiteX138" fmla="*/ 518314 w 1165042"/>
                <a:gd name="connsiteY138" fmla="*/ 1014992 h 1071987"/>
                <a:gd name="connsiteX139" fmla="*/ 515057 w 1165042"/>
                <a:gd name="connsiteY139" fmla="*/ 1014061 h 1071987"/>
                <a:gd name="connsiteX140" fmla="*/ 506914 w 1165042"/>
                <a:gd name="connsiteY140" fmla="*/ 1011270 h 1071987"/>
                <a:gd name="connsiteX141" fmla="*/ 505053 w 1165042"/>
                <a:gd name="connsiteY141" fmla="*/ 1010572 h 1071987"/>
                <a:gd name="connsiteX142" fmla="*/ 496911 w 1165042"/>
                <a:gd name="connsiteY142" fmla="*/ 1007315 h 1071987"/>
                <a:gd name="connsiteX143" fmla="*/ 493654 w 1165042"/>
                <a:gd name="connsiteY143" fmla="*/ 1005919 h 1071987"/>
                <a:gd name="connsiteX144" fmla="*/ 488071 w 1165042"/>
                <a:gd name="connsiteY144" fmla="*/ 1003360 h 1071987"/>
                <a:gd name="connsiteX145" fmla="*/ 484581 w 1165042"/>
                <a:gd name="connsiteY145" fmla="*/ 1001732 h 1071987"/>
                <a:gd name="connsiteX146" fmla="*/ 478998 w 1165042"/>
                <a:gd name="connsiteY146" fmla="*/ 998940 h 1071987"/>
                <a:gd name="connsiteX147" fmla="*/ 475974 w 1165042"/>
                <a:gd name="connsiteY147" fmla="*/ 997312 h 1071987"/>
                <a:gd name="connsiteX148" fmla="*/ 468064 w 1165042"/>
                <a:gd name="connsiteY148" fmla="*/ 992892 h 1071987"/>
                <a:gd name="connsiteX149" fmla="*/ 465040 w 1165042"/>
                <a:gd name="connsiteY149" fmla="*/ 991030 h 1071987"/>
                <a:gd name="connsiteX150" fmla="*/ 460154 w 1165042"/>
                <a:gd name="connsiteY150" fmla="*/ 987774 h 1071987"/>
                <a:gd name="connsiteX151" fmla="*/ 456665 w 1165042"/>
                <a:gd name="connsiteY151" fmla="*/ 985447 h 1071987"/>
                <a:gd name="connsiteX152" fmla="*/ 452245 w 1165042"/>
                <a:gd name="connsiteY152" fmla="*/ 982423 h 1071987"/>
                <a:gd name="connsiteX153" fmla="*/ 448755 w 1165042"/>
                <a:gd name="connsiteY153" fmla="*/ 979864 h 1071987"/>
                <a:gd name="connsiteX154" fmla="*/ 444103 w 1165042"/>
                <a:gd name="connsiteY154" fmla="*/ 976142 h 1071987"/>
                <a:gd name="connsiteX155" fmla="*/ 439217 w 1165042"/>
                <a:gd name="connsiteY155" fmla="*/ 972187 h 1071987"/>
                <a:gd name="connsiteX156" fmla="*/ 434797 w 1165042"/>
                <a:gd name="connsiteY156" fmla="*/ 968232 h 1071987"/>
                <a:gd name="connsiteX157" fmla="*/ 431308 w 1165042"/>
                <a:gd name="connsiteY157" fmla="*/ 964975 h 1071987"/>
                <a:gd name="connsiteX158" fmla="*/ 427818 w 1165042"/>
                <a:gd name="connsiteY158" fmla="*/ 961718 h 1071987"/>
                <a:gd name="connsiteX159" fmla="*/ 424329 w 1165042"/>
                <a:gd name="connsiteY159" fmla="*/ 958229 h 1071987"/>
                <a:gd name="connsiteX160" fmla="*/ 421072 w 1165042"/>
                <a:gd name="connsiteY160" fmla="*/ 954972 h 1071987"/>
                <a:gd name="connsiteX161" fmla="*/ 417815 w 1165042"/>
                <a:gd name="connsiteY161" fmla="*/ 951482 h 1071987"/>
                <a:gd name="connsiteX162" fmla="*/ 412929 w 1165042"/>
                <a:gd name="connsiteY162" fmla="*/ 945899 h 1071987"/>
                <a:gd name="connsiteX163" fmla="*/ 409207 w 1165042"/>
                <a:gd name="connsiteY163" fmla="*/ 941246 h 1071987"/>
                <a:gd name="connsiteX164" fmla="*/ 406648 w 1165042"/>
                <a:gd name="connsiteY164" fmla="*/ 937989 h 1071987"/>
                <a:gd name="connsiteX165" fmla="*/ 403391 w 1165042"/>
                <a:gd name="connsiteY165" fmla="*/ 933802 h 1071987"/>
                <a:gd name="connsiteX166" fmla="*/ 401065 w 1165042"/>
                <a:gd name="connsiteY166" fmla="*/ 930545 h 1071987"/>
                <a:gd name="connsiteX167" fmla="*/ 398041 w 1165042"/>
                <a:gd name="connsiteY167" fmla="*/ 926125 h 1071987"/>
                <a:gd name="connsiteX168" fmla="*/ 395947 w 1165042"/>
                <a:gd name="connsiteY168" fmla="*/ 922868 h 1071987"/>
                <a:gd name="connsiteX169" fmla="*/ 390829 w 1165042"/>
                <a:gd name="connsiteY169" fmla="*/ 914260 h 1071987"/>
                <a:gd name="connsiteX170" fmla="*/ 388968 w 1165042"/>
                <a:gd name="connsiteY170" fmla="*/ 911004 h 1071987"/>
                <a:gd name="connsiteX171" fmla="*/ 386409 w 1165042"/>
                <a:gd name="connsiteY171" fmla="*/ 906118 h 1071987"/>
                <a:gd name="connsiteX172" fmla="*/ 384548 w 1165042"/>
                <a:gd name="connsiteY172" fmla="*/ 902629 h 1071987"/>
                <a:gd name="connsiteX173" fmla="*/ 382221 w 1165042"/>
                <a:gd name="connsiteY173" fmla="*/ 897743 h 1071987"/>
                <a:gd name="connsiteX174" fmla="*/ 380593 w 1165042"/>
                <a:gd name="connsiteY174" fmla="*/ 894254 h 1071987"/>
                <a:gd name="connsiteX175" fmla="*/ 378267 w 1165042"/>
                <a:gd name="connsiteY175" fmla="*/ 889136 h 1071987"/>
                <a:gd name="connsiteX176" fmla="*/ 377569 w 1165042"/>
                <a:gd name="connsiteY176" fmla="*/ 887507 h 1071987"/>
                <a:gd name="connsiteX177" fmla="*/ 363378 w 1165042"/>
                <a:gd name="connsiteY177" fmla="*/ 834234 h 1071987"/>
                <a:gd name="connsiteX178" fmla="*/ 345000 w 1165042"/>
                <a:gd name="connsiteY178" fmla="*/ 834932 h 1071987"/>
                <a:gd name="connsiteX179" fmla="*/ 306149 w 1165042"/>
                <a:gd name="connsiteY179" fmla="*/ 832373 h 1071987"/>
                <a:gd name="connsiteX180" fmla="*/ 300566 w 1165042"/>
                <a:gd name="connsiteY180" fmla="*/ 831675 h 1071987"/>
                <a:gd name="connsiteX181" fmla="*/ 292424 w 1165042"/>
                <a:gd name="connsiteY181" fmla="*/ 830279 h 1071987"/>
                <a:gd name="connsiteX182" fmla="*/ 286375 w 1165042"/>
                <a:gd name="connsiteY182" fmla="*/ 829116 h 1071987"/>
                <a:gd name="connsiteX183" fmla="*/ 278466 w 1165042"/>
                <a:gd name="connsiteY183" fmla="*/ 827255 h 1071987"/>
                <a:gd name="connsiteX184" fmla="*/ 272417 w 1165042"/>
                <a:gd name="connsiteY184" fmla="*/ 825859 h 1071987"/>
                <a:gd name="connsiteX185" fmla="*/ 264740 w 1165042"/>
                <a:gd name="connsiteY185" fmla="*/ 823765 h 1071987"/>
                <a:gd name="connsiteX186" fmla="*/ 258691 w 1165042"/>
                <a:gd name="connsiteY186" fmla="*/ 822137 h 1071987"/>
                <a:gd name="connsiteX187" fmla="*/ 251247 w 1165042"/>
                <a:gd name="connsiteY187" fmla="*/ 819810 h 1071987"/>
                <a:gd name="connsiteX188" fmla="*/ 245199 w 1165042"/>
                <a:gd name="connsiteY188" fmla="*/ 817716 h 1071987"/>
                <a:gd name="connsiteX189" fmla="*/ 237987 w 1165042"/>
                <a:gd name="connsiteY189" fmla="*/ 814925 h 1071987"/>
                <a:gd name="connsiteX190" fmla="*/ 232171 w 1165042"/>
                <a:gd name="connsiteY190" fmla="*/ 812599 h 1071987"/>
                <a:gd name="connsiteX191" fmla="*/ 225192 w 1165042"/>
                <a:gd name="connsiteY191" fmla="*/ 809574 h 1071987"/>
                <a:gd name="connsiteX192" fmla="*/ 219376 w 1165042"/>
                <a:gd name="connsiteY192" fmla="*/ 807015 h 1071987"/>
                <a:gd name="connsiteX193" fmla="*/ 212397 w 1165042"/>
                <a:gd name="connsiteY193" fmla="*/ 803758 h 1071987"/>
                <a:gd name="connsiteX194" fmla="*/ 206814 w 1165042"/>
                <a:gd name="connsiteY194" fmla="*/ 800967 h 1071987"/>
                <a:gd name="connsiteX195" fmla="*/ 200067 w 1165042"/>
                <a:gd name="connsiteY195" fmla="*/ 797477 h 1071987"/>
                <a:gd name="connsiteX196" fmla="*/ 194484 w 1165042"/>
                <a:gd name="connsiteY196" fmla="*/ 794220 h 1071987"/>
                <a:gd name="connsiteX197" fmla="*/ 187970 w 1165042"/>
                <a:gd name="connsiteY197" fmla="*/ 790265 h 1071987"/>
                <a:gd name="connsiteX198" fmla="*/ 182619 w 1165042"/>
                <a:gd name="connsiteY198" fmla="*/ 786776 h 1071987"/>
                <a:gd name="connsiteX199" fmla="*/ 176338 w 1165042"/>
                <a:gd name="connsiteY199" fmla="*/ 782588 h 1071987"/>
                <a:gd name="connsiteX200" fmla="*/ 171220 w 1165042"/>
                <a:gd name="connsiteY200" fmla="*/ 778866 h 1071987"/>
                <a:gd name="connsiteX201" fmla="*/ 165172 w 1165042"/>
                <a:gd name="connsiteY201" fmla="*/ 774446 h 1071987"/>
                <a:gd name="connsiteX202" fmla="*/ 160286 w 1165042"/>
                <a:gd name="connsiteY202" fmla="*/ 770491 h 1071987"/>
                <a:gd name="connsiteX203" fmla="*/ 154470 w 1165042"/>
                <a:gd name="connsiteY203" fmla="*/ 765839 h 1071987"/>
                <a:gd name="connsiteX204" fmla="*/ 149585 w 1165042"/>
                <a:gd name="connsiteY204" fmla="*/ 761651 h 1071987"/>
                <a:gd name="connsiteX205" fmla="*/ 144002 w 1165042"/>
                <a:gd name="connsiteY205" fmla="*/ 756766 h 1071987"/>
                <a:gd name="connsiteX206" fmla="*/ 139582 w 1165042"/>
                <a:gd name="connsiteY206" fmla="*/ 752346 h 1071987"/>
                <a:gd name="connsiteX207" fmla="*/ 134231 w 1165042"/>
                <a:gd name="connsiteY207" fmla="*/ 746995 h 1071987"/>
                <a:gd name="connsiteX208" fmla="*/ 130509 w 1165042"/>
                <a:gd name="connsiteY208" fmla="*/ 743273 h 1071987"/>
                <a:gd name="connsiteX209" fmla="*/ 120273 w 1165042"/>
                <a:gd name="connsiteY209" fmla="*/ 731874 h 1071987"/>
                <a:gd name="connsiteX210" fmla="*/ 115853 w 1165042"/>
                <a:gd name="connsiteY210" fmla="*/ 726756 h 1071987"/>
                <a:gd name="connsiteX211" fmla="*/ 111433 w 1165042"/>
                <a:gd name="connsiteY211" fmla="*/ 721172 h 1071987"/>
                <a:gd name="connsiteX212" fmla="*/ 107245 w 1165042"/>
                <a:gd name="connsiteY212" fmla="*/ 715822 h 1071987"/>
                <a:gd name="connsiteX213" fmla="*/ 103058 w 1165042"/>
                <a:gd name="connsiteY213" fmla="*/ 710239 h 1071987"/>
                <a:gd name="connsiteX214" fmla="*/ 99103 w 1165042"/>
                <a:gd name="connsiteY214" fmla="*/ 704655 h 1071987"/>
                <a:gd name="connsiteX215" fmla="*/ 95381 w 1165042"/>
                <a:gd name="connsiteY215" fmla="*/ 698839 h 1071987"/>
                <a:gd name="connsiteX216" fmla="*/ 91659 w 1165042"/>
                <a:gd name="connsiteY216" fmla="*/ 693023 h 1071987"/>
                <a:gd name="connsiteX217" fmla="*/ 88169 w 1165042"/>
                <a:gd name="connsiteY217" fmla="*/ 686975 h 1071987"/>
                <a:gd name="connsiteX218" fmla="*/ 84680 w 1165042"/>
                <a:gd name="connsiteY218" fmla="*/ 680926 h 1071987"/>
                <a:gd name="connsiteX219" fmla="*/ 81423 w 1165042"/>
                <a:gd name="connsiteY219" fmla="*/ 674878 h 1071987"/>
                <a:gd name="connsiteX220" fmla="*/ 78166 w 1165042"/>
                <a:gd name="connsiteY220" fmla="*/ 668597 h 1071987"/>
                <a:gd name="connsiteX221" fmla="*/ 75142 w 1165042"/>
                <a:gd name="connsiteY221" fmla="*/ 662315 h 1071987"/>
                <a:gd name="connsiteX222" fmla="*/ 72117 w 1165042"/>
                <a:gd name="connsiteY222" fmla="*/ 655802 h 1071987"/>
                <a:gd name="connsiteX223" fmla="*/ 69326 w 1165042"/>
                <a:gd name="connsiteY223" fmla="*/ 649520 h 1071987"/>
                <a:gd name="connsiteX224" fmla="*/ 66767 w 1165042"/>
                <a:gd name="connsiteY224" fmla="*/ 642774 h 1071987"/>
                <a:gd name="connsiteX225" fmla="*/ 64440 w 1165042"/>
                <a:gd name="connsiteY225" fmla="*/ 636260 h 1071987"/>
                <a:gd name="connsiteX226" fmla="*/ 62114 w 1165042"/>
                <a:gd name="connsiteY226" fmla="*/ 629281 h 1071987"/>
                <a:gd name="connsiteX227" fmla="*/ 60020 w 1165042"/>
                <a:gd name="connsiteY227" fmla="*/ 622767 h 1071987"/>
                <a:gd name="connsiteX228" fmla="*/ 57926 w 1165042"/>
                <a:gd name="connsiteY228" fmla="*/ 615556 h 1071987"/>
                <a:gd name="connsiteX229" fmla="*/ 56065 w 1165042"/>
                <a:gd name="connsiteY229" fmla="*/ 608809 h 1071987"/>
                <a:gd name="connsiteX230" fmla="*/ 54437 w 1165042"/>
                <a:gd name="connsiteY230" fmla="*/ 601597 h 1071987"/>
                <a:gd name="connsiteX231" fmla="*/ 53041 w 1165042"/>
                <a:gd name="connsiteY231" fmla="*/ 594851 h 1071987"/>
                <a:gd name="connsiteX232" fmla="*/ 51645 w 1165042"/>
                <a:gd name="connsiteY232" fmla="*/ 587174 h 1071987"/>
                <a:gd name="connsiteX233" fmla="*/ 50482 w 1165042"/>
                <a:gd name="connsiteY233" fmla="*/ 580428 h 1071987"/>
                <a:gd name="connsiteX234" fmla="*/ 49552 w 1165042"/>
                <a:gd name="connsiteY234" fmla="*/ 572518 h 1071987"/>
                <a:gd name="connsiteX235" fmla="*/ 48854 w 1165042"/>
                <a:gd name="connsiteY235" fmla="*/ 566004 h 1071987"/>
                <a:gd name="connsiteX236" fmla="*/ 48156 w 1165042"/>
                <a:gd name="connsiteY236" fmla="*/ 557396 h 1071987"/>
                <a:gd name="connsiteX237" fmla="*/ 47690 w 1165042"/>
                <a:gd name="connsiteY237" fmla="*/ 551348 h 1071987"/>
                <a:gd name="connsiteX238" fmla="*/ 47458 w 1165042"/>
                <a:gd name="connsiteY238" fmla="*/ 539716 h 1071987"/>
                <a:gd name="connsiteX239" fmla="*/ 47458 w 1165042"/>
                <a:gd name="connsiteY239" fmla="*/ 536459 h 1071987"/>
                <a:gd name="connsiteX240" fmla="*/ 47458 w 1165042"/>
                <a:gd name="connsiteY240" fmla="*/ 533202 h 1071987"/>
                <a:gd name="connsiteX241" fmla="*/ 47690 w 1165042"/>
                <a:gd name="connsiteY241" fmla="*/ 521570 h 1071987"/>
                <a:gd name="connsiteX242" fmla="*/ 48156 w 1165042"/>
                <a:gd name="connsiteY242" fmla="*/ 515522 h 1071987"/>
                <a:gd name="connsiteX243" fmla="*/ 48854 w 1165042"/>
                <a:gd name="connsiteY243" fmla="*/ 506914 h 1071987"/>
                <a:gd name="connsiteX244" fmla="*/ 49552 w 1165042"/>
                <a:gd name="connsiteY244" fmla="*/ 500401 h 1071987"/>
                <a:gd name="connsiteX245" fmla="*/ 50482 w 1165042"/>
                <a:gd name="connsiteY245" fmla="*/ 492491 h 1071987"/>
                <a:gd name="connsiteX246" fmla="*/ 51645 w 1165042"/>
                <a:gd name="connsiteY246" fmla="*/ 485744 h 1071987"/>
                <a:gd name="connsiteX247" fmla="*/ 53041 w 1165042"/>
                <a:gd name="connsiteY247" fmla="*/ 478068 h 1071987"/>
                <a:gd name="connsiteX248" fmla="*/ 54437 w 1165042"/>
                <a:gd name="connsiteY248" fmla="*/ 471321 h 1071987"/>
                <a:gd name="connsiteX249" fmla="*/ 56065 w 1165042"/>
                <a:gd name="connsiteY249" fmla="*/ 464109 h 1071987"/>
                <a:gd name="connsiteX250" fmla="*/ 57926 w 1165042"/>
                <a:gd name="connsiteY250" fmla="*/ 457363 h 1071987"/>
                <a:gd name="connsiteX251" fmla="*/ 60020 w 1165042"/>
                <a:gd name="connsiteY251" fmla="*/ 450151 h 1071987"/>
                <a:gd name="connsiteX252" fmla="*/ 62114 w 1165042"/>
                <a:gd name="connsiteY252" fmla="*/ 443637 h 1071987"/>
                <a:gd name="connsiteX253" fmla="*/ 64440 w 1165042"/>
                <a:gd name="connsiteY253" fmla="*/ 436658 h 1071987"/>
                <a:gd name="connsiteX254" fmla="*/ 66767 w 1165042"/>
                <a:gd name="connsiteY254" fmla="*/ 430144 h 1071987"/>
                <a:gd name="connsiteX255" fmla="*/ 69326 w 1165042"/>
                <a:gd name="connsiteY255" fmla="*/ 423398 h 1071987"/>
                <a:gd name="connsiteX256" fmla="*/ 72117 w 1165042"/>
                <a:gd name="connsiteY256" fmla="*/ 417117 h 1071987"/>
                <a:gd name="connsiteX257" fmla="*/ 75142 w 1165042"/>
                <a:gd name="connsiteY257" fmla="*/ 410603 h 1071987"/>
                <a:gd name="connsiteX258" fmla="*/ 78166 w 1165042"/>
                <a:gd name="connsiteY258" fmla="*/ 404322 h 1071987"/>
                <a:gd name="connsiteX259" fmla="*/ 81423 w 1165042"/>
                <a:gd name="connsiteY259" fmla="*/ 398041 h 1071987"/>
                <a:gd name="connsiteX260" fmla="*/ 84680 w 1165042"/>
                <a:gd name="connsiteY260" fmla="*/ 391992 h 1071987"/>
                <a:gd name="connsiteX261" fmla="*/ 88169 w 1165042"/>
                <a:gd name="connsiteY261" fmla="*/ 385944 h 1071987"/>
                <a:gd name="connsiteX262" fmla="*/ 91659 w 1165042"/>
                <a:gd name="connsiteY262" fmla="*/ 379895 h 1071987"/>
                <a:gd name="connsiteX263" fmla="*/ 95381 w 1165042"/>
                <a:gd name="connsiteY263" fmla="*/ 374079 h 1071987"/>
                <a:gd name="connsiteX264" fmla="*/ 99103 w 1165042"/>
                <a:gd name="connsiteY264" fmla="*/ 368263 h 1071987"/>
                <a:gd name="connsiteX265" fmla="*/ 103058 w 1165042"/>
                <a:gd name="connsiteY265" fmla="*/ 362680 h 1071987"/>
                <a:gd name="connsiteX266" fmla="*/ 107245 w 1165042"/>
                <a:gd name="connsiteY266" fmla="*/ 357097 h 1071987"/>
                <a:gd name="connsiteX267" fmla="*/ 111433 w 1165042"/>
                <a:gd name="connsiteY267" fmla="*/ 351746 h 1071987"/>
                <a:gd name="connsiteX268" fmla="*/ 115853 w 1165042"/>
                <a:gd name="connsiteY268" fmla="*/ 346163 h 1071987"/>
                <a:gd name="connsiteX269" fmla="*/ 120273 w 1165042"/>
                <a:gd name="connsiteY269" fmla="*/ 341045 h 1071987"/>
                <a:gd name="connsiteX270" fmla="*/ 130509 w 1165042"/>
                <a:gd name="connsiteY270" fmla="*/ 329646 h 1071987"/>
                <a:gd name="connsiteX271" fmla="*/ 134231 w 1165042"/>
                <a:gd name="connsiteY271" fmla="*/ 325923 h 1071987"/>
                <a:gd name="connsiteX272" fmla="*/ 139582 w 1165042"/>
                <a:gd name="connsiteY272" fmla="*/ 320573 h 1071987"/>
                <a:gd name="connsiteX273" fmla="*/ 144002 w 1165042"/>
                <a:gd name="connsiteY273" fmla="*/ 316153 h 1071987"/>
                <a:gd name="connsiteX274" fmla="*/ 149585 w 1165042"/>
                <a:gd name="connsiteY274" fmla="*/ 311267 h 1071987"/>
                <a:gd name="connsiteX275" fmla="*/ 154470 w 1165042"/>
                <a:gd name="connsiteY275" fmla="*/ 307080 h 1071987"/>
                <a:gd name="connsiteX276" fmla="*/ 160286 w 1165042"/>
                <a:gd name="connsiteY276" fmla="*/ 302427 h 1071987"/>
                <a:gd name="connsiteX277" fmla="*/ 165172 w 1165042"/>
                <a:gd name="connsiteY277" fmla="*/ 298472 h 1071987"/>
                <a:gd name="connsiteX278" fmla="*/ 171220 w 1165042"/>
                <a:gd name="connsiteY278" fmla="*/ 294052 h 1071987"/>
                <a:gd name="connsiteX279" fmla="*/ 176338 w 1165042"/>
                <a:gd name="connsiteY279" fmla="*/ 290330 h 1071987"/>
                <a:gd name="connsiteX280" fmla="*/ 182619 w 1165042"/>
                <a:gd name="connsiteY280" fmla="*/ 286143 h 1071987"/>
                <a:gd name="connsiteX281" fmla="*/ 187970 w 1165042"/>
                <a:gd name="connsiteY281" fmla="*/ 282653 h 1071987"/>
                <a:gd name="connsiteX282" fmla="*/ 194484 w 1165042"/>
                <a:gd name="connsiteY282" fmla="*/ 278698 h 1071987"/>
                <a:gd name="connsiteX283" fmla="*/ 200067 w 1165042"/>
                <a:gd name="connsiteY283" fmla="*/ 275441 h 1071987"/>
                <a:gd name="connsiteX284" fmla="*/ 206814 w 1165042"/>
                <a:gd name="connsiteY284" fmla="*/ 271952 h 1071987"/>
                <a:gd name="connsiteX285" fmla="*/ 212397 w 1165042"/>
                <a:gd name="connsiteY285" fmla="*/ 269160 h 1071987"/>
                <a:gd name="connsiteX286" fmla="*/ 219376 w 1165042"/>
                <a:gd name="connsiteY286" fmla="*/ 265903 h 1071987"/>
                <a:gd name="connsiteX287" fmla="*/ 225192 w 1165042"/>
                <a:gd name="connsiteY287" fmla="*/ 263344 h 1071987"/>
                <a:gd name="connsiteX288" fmla="*/ 232171 w 1165042"/>
                <a:gd name="connsiteY288" fmla="*/ 260320 h 1071987"/>
                <a:gd name="connsiteX289" fmla="*/ 237987 w 1165042"/>
                <a:gd name="connsiteY289" fmla="*/ 257994 h 1071987"/>
                <a:gd name="connsiteX290" fmla="*/ 245199 w 1165042"/>
                <a:gd name="connsiteY290" fmla="*/ 255202 h 1071987"/>
                <a:gd name="connsiteX291" fmla="*/ 251247 w 1165042"/>
                <a:gd name="connsiteY291" fmla="*/ 253108 h 1071987"/>
                <a:gd name="connsiteX292" fmla="*/ 258691 w 1165042"/>
                <a:gd name="connsiteY292" fmla="*/ 250782 h 1071987"/>
                <a:gd name="connsiteX293" fmla="*/ 264740 w 1165042"/>
                <a:gd name="connsiteY293" fmla="*/ 249153 h 1071987"/>
                <a:gd name="connsiteX294" fmla="*/ 272417 w 1165042"/>
                <a:gd name="connsiteY294" fmla="*/ 247060 h 1071987"/>
                <a:gd name="connsiteX295" fmla="*/ 278466 w 1165042"/>
                <a:gd name="connsiteY295" fmla="*/ 245664 h 1071987"/>
                <a:gd name="connsiteX296" fmla="*/ 286375 w 1165042"/>
                <a:gd name="connsiteY296" fmla="*/ 243803 h 1071987"/>
                <a:gd name="connsiteX297" fmla="*/ 292424 w 1165042"/>
                <a:gd name="connsiteY297" fmla="*/ 242640 h 1071987"/>
                <a:gd name="connsiteX298" fmla="*/ 300566 w 1165042"/>
                <a:gd name="connsiteY298" fmla="*/ 241244 h 1071987"/>
                <a:gd name="connsiteX299" fmla="*/ 306149 w 1165042"/>
                <a:gd name="connsiteY299" fmla="*/ 240546 h 1071987"/>
                <a:gd name="connsiteX300" fmla="*/ 345000 w 1165042"/>
                <a:gd name="connsiteY300" fmla="*/ 237987 h 1071987"/>
                <a:gd name="connsiteX301" fmla="*/ 363378 w 1165042"/>
                <a:gd name="connsiteY301" fmla="*/ 238685 h 1071987"/>
                <a:gd name="connsiteX302" fmla="*/ 376871 w 1165042"/>
                <a:gd name="connsiteY302" fmla="*/ 186807 h 1071987"/>
                <a:gd name="connsiteX303" fmla="*/ 378034 w 1165042"/>
                <a:gd name="connsiteY303" fmla="*/ 183550 h 1071987"/>
                <a:gd name="connsiteX304" fmla="*/ 380128 w 1165042"/>
                <a:gd name="connsiteY304" fmla="*/ 178665 h 1071987"/>
                <a:gd name="connsiteX305" fmla="*/ 381756 w 1165042"/>
                <a:gd name="connsiteY305" fmla="*/ 174942 h 1071987"/>
                <a:gd name="connsiteX306" fmla="*/ 384083 w 1165042"/>
                <a:gd name="connsiteY306" fmla="*/ 170057 h 1071987"/>
                <a:gd name="connsiteX307" fmla="*/ 385944 w 1165042"/>
                <a:gd name="connsiteY307" fmla="*/ 166335 h 1071987"/>
                <a:gd name="connsiteX308" fmla="*/ 388503 w 1165042"/>
                <a:gd name="connsiteY308" fmla="*/ 161682 h 1071987"/>
                <a:gd name="connsiteX309" fmla="*/ 390596 w 1165042"/>
                <a:gd name="connsiteY309" fmla="*/ 157960 h 1071987"/>
                <a:gd name="connsiteX310" fmla="*/ 395249 w 1165042"/>
                <a:gd name="connsiteY310" fmla="*/ 150050 h 1071987"/>
                <a:gd name="connsiteX311" fmla="*/ 397575 w 1165042"/>
                <a:gd name="connsiteY311" fmla="*/ 146328 h 1071987"/>
                <a:gd name="connsiteX312" fmla="*/ 400367 w 1165042"/>
                <a:gd name="connsiteY312" fmla="*/ 142141 h 1071987"/>
                <a:gd name="connsiteX313" fmla="*/ 402926 w 1165042"/>
                <a:gd name="connsiteY313" fmla="*/ 138651 h 1071987"/>
                <a:gd name="connsiteX314" fmla="*/ 405950 w 1165042"/>
                <a:gd name="connsiteY314" fmla="*/ 134464 h 1071987"/>
                <a:gd name="connsiteX315" fmla="*/ 408742 w 1165042"/>
                <a:gd name="connsiteY315" fmla="*/ 130742 h 1071987"/>
                <a:gd name="connsiteX316" fmla="*/ 411766 w 1165042"/>
                <a:gd name="connsiteY316" fmla="*/ 127019 h 1071987"/>
                <a:gd name="connsiteX317" fmla="*/ 417349 w 1165042"/>
                <a:gd name="connsiteY317" fmla="*/ 120506 h 1071987"/>
                <a:gd name="connsiteX318" fmla="*/ 420606 w 1165042"/>
                <a:gd name="connsiteY318" fmla="*/ 117249 h 1071987"/>
                <a:gd name="connsiteX319" fmla="*/ 423863 w 1165042"/>
                <a:gd name="connsiteY319" fmla="*/ 113759 h 1071987"/>
                <a:gd name="connsiteX320" fmla="*/ 427120 w 1165042"/>
                <a:gd name="connsiteY320" fmla="*/ 110502 h 1071987"/>
                <a:gd name="connsiteX321" fmla="*/ 430842 w 1165042"/>
                <a:gd name="connsiteY321" fmla="*/ 107013 h 1071987"/>
                <a:gd name="connsiteX322" fmla="*/ 434099 w 1165042"/>
                <a:gd name="connsiteY322" fmla="*/ 103988 h 1071987"/>
                <a:gd name="connsiteX323" fmla="*/ 438985 w 1165042"/>
                <a:gd name="connsiteY323" fmla="*/ 99801 h 1071987"/>
                <a:gd name="connsiteX324" fmla="*/ 443172 w 1165042"/>
                <a:gd name="connsiteY324" fmla="*/ 96311 h 1071987"/>
                <a:gd name="connsiteX325" fmla="*/ 448057 w 1165042"/>
                <a:gd name="connsiteY325" fmla="*/ 92357 h 1071987"/>
                <a:gd name="connsiteX326" fmla="*/ 451314 w 1165042"/>
                <a:gd name="connsiteY326" fmla="*/ 89798 h 1071987"/>
                <a:gd name="connsiteX327" fmla="*/ 455734 w 1165042"/>
                <a:gd name="connsiteY327" fmla="*/ 86541 h 1071987"/>
                <a:gd name="connsiteX328" fmla="*/ 459224 w 1165042"/>
                <a:gd name="connsiteY328" fmla="*/ 84214 h 1071987"/>
                <a:gd name="connsiteX329" fmla="*/ 464342 w 1165042"/>
                <a:gd name="connsiteY329" fmla="*/ 80957 h 1071987"/>
                <a:gd name="connsiteX330" fmla="*/ 467366 w 1165042"/>
                <a:gd name="connsiteY330" fmla="*/ 79096 h 1071987"/>
                <a:gd name="connsiteX331" fmla="*/ 475276 w 1165042"/>
                <a:gd name="connsiteY331" fmla="*/ 74444 h 1071987"/>
                <a:gd name="connsiteX332" fmla="*/ 478067 w 1165042"/>
                <a:gd name="connsiteY332" fmla="*/ 72815 h 1071987"/>
                <a:gd name="connsiteX333" fmla="*/ 483651 w 1165042"/>
                <a:gd name="connsiteY333" fmla="*/ 69791 h 1071987"/>
                <a:gd name="connsiteX334" fmla="*/ 487140 w 1165042"/>
                <a:gd name="connsiteY334" fmla="*/ 68162 h 1071987"/>
                <a:gd name="connsiteX335" fmla="*/ 492956 w 1165042"/>
                <a:gd name="connsiteY335" fmla="*/ 65603 h 1071987"/>
                <a:gd name="connsiteX336" fmla="*/ 496213 w 1165042"/>
                <a:gd name="connsiteY336" fmla="*/ 64208 h 1071987"/>
                <a:gd name="connsiteX337" fmla="*/ 504588 w 1165042"/>
                <a:gd name="connsiteY337" fmla="*/ 60951 h 1071987"/>
                <a:gd name="connsiteX338" fmla="*/ 506217 w 1165042"/>
                <a:gd name="connsiteY338" fmla="*/ 60485 h 1071987"/>
                <a:gd name="connsiteX339" fmla="*/ 514591 w 1165042"/>
                <a:gd name="connsiteY339" fmla="*/ 57694 h 1071987"/>
                <a:gd name="connsiteX340" fmla="*/ 517848 w 1165042"/>
                <a:gd name="connsiteY340" fmla="*/ 56763 h 1071987"/>
                <a:gd name="connsiteX341" fmla="*/ 524362 w 1165042"/>
                <a:gd name="connsiteY341" fmla="*/ 54902 h 1071987"/>
                <a:gd name="connsiteX342" fmla="*/ 527852 w 1165042"/>
                <a:gd name="connsiteY342" fmla="*/ 53972 h 1071987"/>
                <a:gd name="connsiteX343" fmla="*/ 535063 w 1165042"/>
                <a:gd name="connsiteY343" fmla="*/ 52343 h 1071987"/>
                <a:gd name="connsiteX344" fmla="*/ 537622 w 1165042"/>
                <a:gd name="connsiteY344" fmla="*/ 51878 h 1071987"/>
                <a:gd name="connsiteX345" fmla="*/ 547393 w 1165042"/>
                <a:gd name="connsiteY345" fmla="*/ 50249 h 1071987"/>
                <a:gd name="connsiteX346" fmla="*/ 549952 w 1165042"/>
                <a:gd name="connsiteY346" fmla="*/ 49784 h 1071987"/>
                <a:gd name="connsiteX347" fmla="*/ 557629 w 1165042"/>
                <a:gd name="connsiteY347" fmla="*/ 48854 h 1071987"/>
                <a:gd name="connsiteX348" fmla="*/ 560886 w 1165042"/>
                <a:gd name="connsiteY348" fmla="*/ 48388 h 1071987"/>
                <a:gd name="connsiteX349" fmla="*/ 568098 w 1165042"/>
                <a:gd name="connsiteY349" fmla="*/ 47923 h 1071987"/>
                <a:gd name="connsiteX350" fmla="*/ 571355 w 1165042"/>
                <a:gd name="connsiteY350" fmla="*/ 47923 h 1071987"/>
                <a:gd name="connsiteX351" fmla="*/ 581591 w 1165042"/>
                <a:gd name="connsiteY351" fmla="*/ 47690 h 1071987"/>
                <a:gd name="connsiteX352" fmla="*/ 581591 w 1165042"/>
                <a:gd name="connsiteY352" fmla="*/ 47690 h 1071987"/>
                <a:gd name="connsiteX353" fmla="*/ 591827 w 1165042"/>
                <a:gd name="connsiteY353" fmla="*/ 47923 h 1071987"/>
                <a:gd name="connsiteX354" fmla="*/ 594851 w 1165042"/>
                <a:gd name="connsiteY354" fmla="*/ 47923 h 1071987"/>
                <a:gd name="connsiteX355" fmla="*/ 602063 w 1165042"/>
                <a:gd name="connsiteY355" fmla="*/ 48388 h 1071987"/>
                <a:gd name="connsiteX356" fmla="*/ 605320 w 1165042"/>
                <a:gd name="connsiteY356" fmla="*/ 48621 h 1071987"/>
                <a:gd name="connsiteX357" fmla="*/ 612997 w 1165042"/>
                <a:gd name="connsiteY357" fmla="*/ 49552 h 1071987"/>
                <a:gd name="connsiteX358" fmla="*/ 615323 w 1165042"/>
                <a:gd name="connsiteY358" fmla="*/ 49784 h 1071987"/>
                <a:gd name="connsiteX359" fmla="*/ 625094 w 1165042"/>
                <a:gd name="connsiteY359" fmla="*/ 51645 h 1071987"/>
                <a:gd name="connsiteX360" fmla="*/ 627420 w 1165042"/>
                <a:gd name="connsiteY360" fmla="*/ 52111 h 1071987"/>
                <a:gd name="connsiteX361" fmla="*/ 634864 w 1165042"/>
                <a:gd name="connsiteY361" fmla="*/ 53739 h 1071987"/>
                <a:gd name="connsiteX362" fmla="*/ 638121 w 1165042"/>
                <a:gd name="connsiteY362" fmla="*/ 54669 h 1071987"/>
                <a:gd name="connsiteX363" fmla="*/ 644868 w 1165042"/>
                <a:gd name="connsiteY363" fmla="*/ 56531 h 1071987"/>
                <a:gd name="connsiteX364" fmla="*/ 647892 w 1165042"/>
                <a:gd name="connsiteY364" fmla="*/ 57461 h 1071987"/>
                <a:gd name="connsiteX365" fmla="*/ 656732 w 1165042"/>
                <a:gd name="connsiteY365" fmla="*/ 60485 h 1071987"/>
                <a:gd name="connsiteX366" fmla="*/ 657197 w 1165042"/>
                <a:gd name="connsiteY366" fmla="*/ 60485 h 1071987"/>
                <a:gd name="connsiteX367" fmla="*/ 666270 w 1165042"/>
                <a:gd name="connsiteY367" fmla="*/ 63975 h 1071987"/>
                <a:gd name="connsiteX368" fmla="*/ 669062 w 1165042"/>
                <a:gd name="connsiteY368" fmla="*/ 65138 h 1071987"/>
                <a:gd name="connsiteX369" fmla="*/ 675110 w 1165042"/>
                <a:gd name="connsiteY369" fmla="*/ 67930 h 1071987"/>
                <a:gd name="connsiteX370" fmla="*/ 678135 w 1165042"/>
                <a:gd name="connsiteY370" fmla="*/ 69326 h 1071987"/>
                <a:gd name="connsiteX371" fmla="*/ 684416 w 1165042"/>
                <a:gd name="connsiteY371" fmla="*/ 72582 h 1071987"/>
                <a:gd name="connsiteX372" fmla="*/ 686975 w 1165042"/>
                <a:gd name="connsiteY372" fmla="*/ 73978 h 1071987"/>
                <a:gd name="connsiteX373" fmla="*/ 695117 w 1165042"/>
                <a:gd name="connsiteY373" fmla="*/ 78631 h 1071987"/>
                <a:gd name="connsiteX374" fmla="*/ 697443 w 1165042"/>
                <a:gd name="connsiteY374" fmla="*/ 80027 h 1071987"/>
                <a:gd name="connsiteX375" fmla="*/ 703259 w 1165042"/>
                <a:gd name="connsiteY375" fmla="*/ 83749 h 1071987"/>
                <a:gd name="connsiteX376" fmla="*/ 706284 w 1165042"/>
                <a:gd name="connsiteY376" fmla="*/ 85843 h 1071987"/>
                <a:gd name="connsiteX377" fmla="*/ 711169 w 1165042"/>
                <a:gd name="connsiteY377" fmla="*/ 89332 h 1071987"/>
                <a:gd name="connsiteX378" fmla="*/ 714193 w 1165042"/>
                <a:gd name="connsiteY378" fmla="*/ 91426 h 1071987"/>
                <a:gd name="connsiteX379" fmla="*/ 720242 w 1165042"/>
                <a:gd name="connsiteY379" fmla="*/ 96079 h 1071987"/>
                <a:gd name="connsiteX380" fmla="*/ 722568 w 1165042"/>
                <a:gd name="connsiteY380" fmla="*/ 97940 h 1071987"/>
                <a:gd name="connsiteX381" fmla="*/ 728617 w 1165042"/>
                <a:gd name="connsiteY381" fmla="*/ 103290 h 1071987"/>
                <a:gd name="connsiteX382" fmla="*/ 731408 w 1165042"/>
                <a:gd name="connsiteY382" fmla="*/ 105849 h 1071987"/>
                <a:gd name="connsiteX383" fmla="*/ 735596 w 1165042"/>
                <a:gd name="connsiteY383" fmla="*/ 109804 h 1071987"/>
                <a:gd name="connsiteX384" fmla="*/ 738388 w 1165042"/>
                <a:gd name="connsiteY384" fmla="*/ 112596 h 1071987"/>
                <a:gd name="connsiteX385" fmla="*/ 742342 w 1165042"/>
                <a:gd name="connsiteY385" fmla="*/ 116783 h 1071987"/>
                <a:gd name="connsiteX386" fmla="*/ 744901 w 1165042"/>
                <a:gd name="connsiteY386" fmla="*/ 119575 h 1071987"/>
                <a:gd name="connsiteX387" fmla="*/ 750717 w 1165042"/>
                <a:gd name="connsiteY387" fmla="*/ 126322 h 1071987"/>
                <a:gd name="connsiteX388" fmla="*/ 753044 w 1165042"/>
                <a:gd name="connsiteY388" fmla="*/ 129346 h 1071987"/>
                <a:gd name="connsiteX389" fmla="*/ 756533 w 1165042"/>
                <a:gd name="connsiteY389" fmla="*/ 133766 h 1071987"/>
                <a:gd name="connsiteX390" fmla="*/ 759092 w 1165042"/>
                <a:gd name="connsiteY390" fmla="*/ 137255 h 1071987"/>
                <a:gd name="connsiteX391" fmla="*/ 762116 w 1165042"/>
                <a:gd name="connsiteY391" fmla="*/ 141443 h 1071987"/>
                <a:gd name="connsiteX392" fmla="*/ 764675 w 1165042"/>
                <a:gd name="connsiteY392" fmla="*/ 145165 h 1071987"/>
                <a:gd name="connsiteX393" fmla="*/ 767932 w 1165042"/>
                <a:gd name="connsiteY393" fmla="*/ 150050 h 1071987"/>
                <a:gd name="connsiteX394" fmla="*/ 770957 w 1165042"/>
                <a:gd name="connsiteY394" fmla="*/ 155168 h 1071987"/>
                <a:gd name="connsiteX395" fmla="*/ 774213 w 1165042"/>
                <a:gd name="connsiteY395" fmla="*/ 160752 h 1071987"/>
                <a:gd name="connsiteX396" fmla="*/ 776307 w 1165042"/>
                <a:gd name="connsiteY396" fmla="*/ 164706 h 1071987"/>
                <a:gd name="connsiteX397" fmla="*/ 778634 w 1165042"/>
                <a:gd name="connsiteY397" fmla="*/ 169127 h 1071987"/>
                <a:gd name="connsiteX398" fmla="*/ 780727 w 1165042"/>
                <a:gd name="connsiteY398" fmla="*/ 173314 h 1071987"/>
                <a:gd name="connsiteX399" fmla="*/ 782821 w 1165042"/>
                <a:gd name="connsiteY399" fmla="*/ 177967 h 1071987"/>
                <a:gd name="connsiteX400" fmla="*/ 784682 w 1165042"/>
                <a:gd name="connsiteY400" fmla="*/ 182154 h 1071987"/>
                <a:gd name="connsiteX401" fmla="*/ 787939 w 1165042"/>
                <a:gd name="connsiteY401" fmla="*/ 190296 h 1071987"/>
                <a:gd name="connsiteX402" fmla="*/ 787939 w 1165042"/>
                <a:gd name="connsiteY402" fmla="*/ 190296 h 1071987"/>
                <a:gd name="connsiteX403" fmla="*/ 799571 w 1165042"/>
                <a:gd name="connsiteY403" fmla="*/ 237289 h 1071987"/>
                <a:gd name="connsiteX404" fmla="*/ 817949 w 1165042"/>
                <a:gd name="connsiteY404" fmla="*/ 236591 h 1071987"/>
                <a:gd name="connsiteX405" fmla="*/ 856334 w 1165042"/>
                <a:gd name="connsiteY405" fmla="*/ 239150 h 1071987"/>
                <a:gd name="connsiteX406" fmla="*/ 862383 w 1165042"/>
                <a:gd name="connsiteY406" fmla="*/ 239848 h 1071987"/>
                <a:gd name="connsiteX407" fmla="*/ 870292 w 1165042"/>
                <a:gd name="connsiteY407" fmla="*/ 241244 h 1071987"/>
                <a:gd name="connsiteX408" fmla="*/ 876573 w 1165042"/>
                <a:gd name="connsiteY408" fmla="*/ 242407 h 1071987"/>
                <a:gd name="connsiteX409" fmla="*/ 884250 w 1165042"/>
                <a:gd name="connsiteY409" fmla="*/ 244035 h 1071987"/>
                <a:gd name="connsiteX410" fmla="*/ 890764 w 1165042"/>
                <a:gd name="connsiteY410" fmla="*/ 245431 h 1071987"/>
                <a:gd name="connsiteX411" fmla="*/ 898209 w 1165042"/>
                <a:gd name="connsiteY411" fmla="*/ 247525 h 1071987"/>
                <a:gd name="connsiteX412" fmla="*/ 904722 w 1165042"/>
                <a:gd name="connsiteY412" fmla="*/ 249386 h 1071987"/>
                <a:gd name="connsiteX413" fmla="*/ 911934 w 1165042"/>
                <a:gd name="connsiteY413" fmla="*/ 251712 h 1071987"/>
                <a:gd name="connsiteX414" fmla="*/ 918215 w 1165042"/>
                <a:gd name="connsiteY414" fmla="*/ 253806 h 1071987"/>
                <a:gd name="connsiteX415" fmla="*/ 925194 w 1165042"/>
                <a:gd name="connsiteY415" fmla="*/ 256365 h 1071987"/>
                <a:gd name="connsiteX416" fmla="*/ 931476 w 1165042"/>
                <a:gd name="connsiteY416" fmla="*/ 258924 h 1071987"/>
                <a:gd name="connsiteX417" fmla="*/ 938222 w 1165042"/>
                <a:gd name="connsiteY417" fmla="*/ 261716 h 1071987"/>
                <a:gd name="connsiteX418" fmla="*/ 944503 w 1165042"/>
                <a:gd name="connsiteY418" fmla="*/ 264507 h 1071987"/>
                <a:gd name="connsiteX419" fmla="*/ 951017 w 1165042"/>
                <a:gd name="connsiteY419" fmla="*/ 267764 h 1071987"/>
                <a:gd name="connsiteX420" fmla="*/ 957066 w 1165042"/>
                <a:gd name="connsiteY420" fmla="*/ 270789 h 1071987"/>
                <a:gd name="connsiteX421" fmla="*/ 963347 w 1165042"/>
                <a:gd name="connsiteY421" fmla="*/ 274278 h 1071987"/>
                <a:gd name="connsiteX422" fmla="*/ 969395 w 1165042"/>
                <a:gd name="connsiteY422" fmla="*/ 277768 h 1071987"/>
                <a:gd name="connsiteX423" fmla="*/ 975444 w 1165042"/>
                <a:gd name="connsiteY423" fmla="*/ 281490 h 1071987"/>
                <a:gd name="connsiteX424" fmla="*/ 981260 w 1165042"/>
                <a:gd name="connsiteY424" fmla="*/ 285212 h 1071987"/>
                <a:gd name="connsiteX425" fmla="*/ 987076 w 1165042"/>
                <a:gd name="connsiteY425" fmla="*/ 289167 h 1071987"/>
                <a:gd name="connsiteX426" fmla="*/ 992892 w 1165042"/>
                <a:gd name="connsiteY426" fmla="*/ 293354 h 1071987"/>
                <a:gd name="connsiteX427" fmla="*/ 998475 w 1165042"/>
                <a:gd name="connsiteY427" fmla="*/ 297309 h 1071987"/>
                <a:gd name="connsiteX428" fmla="*/ 1004291 w 1165042"/>
                <a:gd name="connsiteY428" fmla="*/ 301729 h 1071987"/>
                <a:gd name="connsiteX429" fmla="*/ 1009409 w 1165042"/>
                <a:gd name="connsiteY429" fmla="*/ 305917 h 1071987"/>
                <a:gd name="connsiteX430" fmla="*/ 1015225 w 1165042"/>
                <a:gd name="connsiteY430" fmla="*/ 311035 h 1071987"/>
                <a:gd name="connsiteX431" fmla="*/ 1019877 w 1165042"/>
                <a:gd name="connsiteY431" fmla="*/ 315222 h 1071987"/>
                <a:gd name="connsiteX432" fmla="*/ 1026159 w 1165042"/>
                <a:gd name="connsiteY432" fmla="*/ 321038 h 1071987"/>
                <a:gd name="connsiteX433" fmla="*/ 1029881 w 1165042"/>
                <a:gd name="connsiteY433" fmla="*/ 324760 h 1071987"/>
                <a:gd name="connsiteX434" fmla="*/ 1039419 w 1165042"/>
                <a:gd name="connsiteY434" fmla="*/ 334764 h 1071987"/>
                <a:gd name="connsiteX435" fmla="*/ 1041745 w 1165042"/>
                <a:gd name="connsiteY435" fmla="*/ 337555 h 1071987"/>
                <a:gd name="connsiteX436" fmla="*/ 1048492 w 1165042"/>
                <a:gd name="connsiteY436" fmla="*/ 345232 h 1071987"/>
                <a:gd name="connsiteX437" fmla="*/ 1051749 w 1165042"/>
                <a:gd name="connsiteY437" fmla="*/ 349420 h 1071987"/>
                <a:gd name="connsiteX438" fmla="*/ 1057099 w 1165042"/>
                <a:gd name="connsiteY438" fmla="*/ 356166 h 1071987"/>
                <a:gd name="connsiteX439" fmla="*/ 1060356 w 1165042"/>
                <a:gd name="connsiteY439" fmla="*/ 360819 h 1071987"/>
                <a:gd name="connsiteX440" fmla="*/ 1065241 w 1165042"/>
                <a:gd name="connsiteY440" fmla="*/ 367565 h 1071987"/>
                <a:gd name="connsiteX441" fmla="*/ 1068498 w 1165042"/>
                <a:gd name="connsiteY441" fmla="*/ 372451 h 1071987"/>
                <a:gd name="connsiteX442" fmla="*/ 1072919 w 1165042"/>
                <a:gd name="connsiteY442" fmla="*/ 379197 h 1071987"/>
                <a:gd name="connsiteX443" fmla="*/ 1075943 w 1165042"/>
                <a:gd name="connsiteY443" fmla="*/ 384315 h 1071987"/>
                <a:gd name="connsiteX444" fmla="*/ 1079897 w 1165042"/>
                <a:gd name="connsiteY444" fmla="*/ 391294 h 1071987"/>
                <a:gd name="connsiteX445" fmla="*/ 1082689 w 1165042"/>
                <a:gd name="connsiteY445" fmla="*/ 396645 h 1071987"/>
                <a:gd name="connsiteX446" fmla="*/ 1086179 w 1165042"/>
                <a:gd name="connsiteY446" fmla="*/ 403624 h 1071987"/>
                <a:gd name="connsiteX447" fmla="*/ 1088738 w 1165042"/>
                <a:gd name="connsiteY447" fmla="*/ 409207 h 1071987"/>
                <a:gd name="connsiteX448" fmla="*/ 1091995 w 1165042"/>
                <a:gd name="connsiteY448" fmla="*/ 416419 h 1071987"/>
                <a:gd name="connsiteX449" fmla="*/ 1094321 w 1165042"/>
                <a:gd name="connsiteY449" fmla="*/ 422002 h 1071987"/>
                <a:gd name="connsiteX450" fmla="*/ 1097345 w 1165042"/>
                <a:gd name="connsiteY450" fmla="*/ 429447 h 1071987"/>
                <a:gd name="connsiteX451" fmla="*/ 1099439 w 1165042"/>
                <a:gd name="connsiteY451" fmla="*/ 435262 h 1071987"/>
                <a:gd name="connsiteX452" fmla="*/ 1101998 w 1165042"/>
                <a:gd name="connsiteY452" fmla="*/ 442939 h 1071987"/>
                <a:gd name="connsiteX453" fmla="*/ 1103859 w 1165042"/>
                <a:gd name="connsiteY453" fmla="*/ 448755 h 1071987"/>
                <a:gd name="connsiteX454" fmla="*/ 1106186 w 1165042"/>
                <a:gd name="connsiteY454" fmla="*/ 456665 h 1071987"/>
                <a:gd name="connsiteX455" fmla="*/ 1107814 w 1165042"/>
                <a:gd name="connsiteY455" fmla="*/ 462481 h 1071987"/>
                <a:gd name="connsiteX456" fmla="*/ 1109675 w 1165042"/>
                <a:gd name="connsiteY456" fmla="*/ 470856 h 1071987"/>
                <a:gd name="connsiteX457" fmla="*/ 1110838 w 1165042"/>
                <a:gd name="connsiteY457" fmla="*/ 476672 h 1071987"/>
                <a:gd name="connsiteX458" fmla="*/ 1112467 w 1165042"/>
                <a:gd name="connsiteY458" fmla="*/ 485279 h 1071987"/>
                <a:gd name="connsiteX459" fmla="*/ 1113397 w 1165042"/>
                <a:gd name="connsiteY459" fmla="*/ 490862 h 1071987"/>
                <a:gd name="connsiteX460" fmla="*/ 1114560 w 1165042"/>
                <a:gd name="connsiteY460" fmla="*/ 500401 h 1071987"/>
                <a:gd name="connsiteX461" fmla="*/ 1115258 w 1165042"/>
                <a:gd name="connsiteY461" fmla="*/ 505519 h 1071987"/>
                <a:gd name="connsiteX462" fmla="*/ 1115956 w 1165042"/>
                <a:gd name="connsiteY462" fmla="*/ 516453 h 1071987"/>
                <a:gd name="connsiteX463" fmla="*/ 1116189 w 1165042"/>
                <a:gd name="connsiteY463" fmla="*/ 520175 h 1071987"/>
                <a:gd name="connsiteX464" fmla="*/ 1116654 w 1165042"/>
                <a:gd name="connsiteY464" fmla="*/ 535063 h 1071987"/>
                <a:gd name="connsiteX465" fmla="*/ 1116189 w 1165042"/>
                <a:gd name="connsiteY465" fmla="*/ 549952 h 1071987"/>
                <a:gd name="connsiteX466" fmla="*/ 1115956 w 1165042"/>
                <a:gd name="connsiteY466" fmla="*/ 553674 h 1071987"/>
                <a:gd name="connsiteX467" fmla="*/ 582521 w 1165042"/>
                <a:gd name="connsiteY467" fmla="*/ 391759 h 1071987"/>
                <a:gd name="connsiteX468" fmla="*/ 599969 w 1165042"/>
                <a:gd name="connsiteY468" fmla="*/ 374312 h 1071987"/>
                <a:gd name="connsiteX469" fmla="*/ 582521 w 1165042"/>
                <a:gd name="connsiteY469" fmla="*/ 356864 h 1071987"/>
                <a:gd name="connsiteX470" fmla="*/ 565074 w 1165042"/>
                <a:gd name="connsiteY470" fmla="*/ 374312 h 1071987"/>
                <a:gd name="connsiteX471" fmla="*/ 582521 w 1165042"/>
                <a:gd name="connsiteY471" fmla="*/ 391759 h 1071987"/>
                <a:gd name="connsiteX472" fmla="*/ 653475 w 1165042"/>
                <a:gd name="connsiteY472" fmla="*/ 331274 h 1071987"/>
                <a:gd name="connsiteX473" fmla="*/ 611135 w 1165042"/>
                <a:gd name="connsiteY473" fmla="*/ 331274 h 1071987"/>
                <a:gd name="connsiteX474" fmla="*/ 611135 w 1165042"/>
                <a:gd name="connsiteY474" fmla="*/ 427585 h 1071987"/>
                <a:gd name="connsiteX475" fmla="*/ 596712 w 1165042"/>
                <a:gd name="connsiteY475" fmla="*/ 427585 h 1071987"/>
                <a:gd name="connsiteX476" fmla="*/ 582056 w 1165042"/>
                <a:gd name="connsiteY476" fmla="*/ 422700 h 1071987"/>
                <a:gd name="connsiteX477" fmla="*/ 567400 w 1165042"/>
                <a:gd name="connsiteY477" fmla="*/ 427585 h 1071987"/>
                <a:gd name="connsiteX478" fmla="*/ 553674 w 1165042"/>
                <a:gd name="connsiteY478" fmla="*/ 427585 h 1071987"/>
                <a:gd name="connsiteX479" fmla="*/ 553674 w 1165042"/>
                <a:gd name="connsiteY479" fmla="*/ 331274 h 1071987"/>
                <a:gd name="connsiteX480" fmla="*/ 511567 w 1165042"/>
                <a:gd name="connsiteY480" fmla="*/ 331274 h 1071987"/>
                <a:gd name="connsiteX481" fmla="*/ 511567 w 1165042"/>
                <a:gd name="connsiteY481" fmla="*/ 625094 h 1071987"/>
                <a:gd name="connsiteX482" fmla="*/ 494352 w 1165042"/>
                <a:gd name="connsiteY482" fmla="*/ 625094 h 1071987"/>
                <a:gd name="connsiteX483" fmla="*/ 494352 w 1165042"/>
                <a:gd name="connsiteY483" fmla="*/ 668131 h 1071987"/>
                <a:gd name="connsiteX484" fmla="*/ 670690 w 1165042"/>
                <a:gd name="connsiteY484" fmla="*/ 668131 h 1071987"/>
                <a:gd name="connsiteX485" fmla="*/ 670690 w 1165042"/>
                <a:gd name="connsiteY485" fmla="*/ 625094 h 1071987"/>
                <a:gd name="connsiteX486" fmla="*/ 653475 w 1165042"/>
                <a:gd name="connsiteY486" fmla="*/ 625094 h 1071987"/>
                <a:gd name="connsiteX487" fmla="*/ 653475 w 1165042"/>
                <a:gd name="connsiteY487" fmla="*/ 331274 h 1071987"/>
                <a:gd name="connsiteX488" fmla="*/ 611135 w 1165042"/>
                <a:gd name="connsiteY488" fmla="*/ 625094 h 1071987"/>
                <a:gd name="connsiteX489" fmla="*/ 553674 w 1165042"/>
                <a:gd name="connsiteY489" fmla="*/ 625094 h 1071987"/>
                <a:gd name="connsiteX490" fmla="*/ 553674 w 1165042"/>
                <a:gd name="connsiteY490" fmla="*/ 597643 h 1071987"/>
                <a:gd name="connsiteX491" fmla="*/ 611135 w 1165042"/>
                <a:gd name="connsiteY491" fmla="*/ 597643 h 1071987"/>
                <a:gd name="connsiteX492" fmla="*/ 611135 w 1165042"/>
                <a:gd name="connsiteY492" fmla="*/ 625094 h 1071987"/>
                <a:gd name="connsiteX493" fmla="*/ 611135 w 1165042"/>
                <a:gd name="connsiteY493" fmla="*/ 578799 h 1071987"/>
                <a:gd name="connsiteX494" fmla="*/ 553674 w 1165042"/>
                <a:gd name="connsiteY494" fmla="*/ 578799 h 1071987"/>
                <a:gd name="connsiteX495" fmla="*/ 553674 w 1165042"/>
                <a:gd name="connsiteY495" fmla="*/ 445266 h 1071987"/>
                <a:gd name="connsiteX496" fmla="*/ 569959 w 1165042"/>
                <a:gd name="connsiteY496" fmla="*/ 445266 h 1071987"/>
                <a:gd name="connsiteX497" fmla="*/ 582289 w 1165042"/>
                <a:gd name="connsiteY497" fmla="*/ 434332 h 1071987"/>
                <a:gd name="connsiteX498" fmla="*/ 594386 w 1165042"/>
                <a:gd name="connsiteY498" fmla="*/ 445266 h 1071987"/>
                <a:gd name="connsiteX499" fmla="*/ 611135 w 1165042"/>
                <a:gd name="connsiteY499" fmla="*/ 445266 h 1071987"/>
                <a:gd name="connsiteX500" fmla="*/ 611135 w 1165042"/>
                <a:gd name="connsiteY500" fmla="*/ 578799 h 1071987"/>
                <a:gd name="connsiteX501" fmla="*/ 653010 w 1165042"/>
                <a:gd name="connsiteY501" fmla="*/ 269858 h 1071987"/>
                <a:gd name="connsiteX502" fmla="*/ 617882 w 1165042"/>
                <a:gd name="connsiteY502" fmla="*/ 269858 h 1071987"/>
                <a:gd name="connsiteX503" fmla="*/ 617882 w 1165042"/>
                <a:gd name="connsiteY503" fmla="*/ 241942 h 1071987"/>
                <a:gd name="connsiteX504" fmla="*/ 608111 w 1165042"/>
                <a:gd name="connsiteY504" fmla="*/ 241942 h 1071987"/>
                <a:gd name="connsiteX505" fmla="*/ 608111 w 1165042"/>
                <a:gd name="connsiteY505" fmla="*/ 224261 h 1071987"/>
                <a:gd name="connsiteX506" fmla="*/ 617417 w 1165042"/>
                <a:gd name="connsiteY506" fmla="*/ 224261 h 1071987"/>
                <a:gd name="connsiteX507" fmla="*/ 617417 w 1165042"/>
                <a:gd name="connsiteY507" fmla="*/ 208209 h 1071987"/>
                <a:gd name="connsiteX508" fmla="*/ 608111 w 1165042"/>
                <a:gd name="connsiteY508" fmla="*/ 208209 h 1071987"/>
                <a:gd name="connsiteX509" fmla="*/ 608111 w 1165042"/>
                <a:gd name="connsiteY509" fmla="*/ 205650 h 1071987"/>
                <a:gd name="connsiteX510" fmla="*/ 586243 w 1165042"/>
                <a:gd name="connsiteY510" fmla="*/ 180293 h 1071987"/>
                <a:gd name="connsiteX511" fmla="*/ 586243 w 1165042"/>
                <a:gd name="connsiteY511" fmla="*/ 135627 h 1071987"/>
                <a:gd name="connsiteX512" fmla="*/ 578566 w 1165042"/>
                <a:gd name="connsiteY512" fmla="*/ 135627 h 1071987"/>
                <a:gd name="connsiteX513" fmla="*/ 578566 w 1165042"/>
                <a:gd name="connsiteY513" fmla="*/ 180293 h 1071987"/>
                <a:gd name="connsiteX514" fmla="*/ 556699 w 1165042"/>
                <a:gd name="connsiteY514" fmla="*/ 205650 h 1071987"/>
                <a:gd name="connsiteX515" fmla="*/ 556699 w 1165042"/>
                <a:gd name="connsiteY515" fmla="*/ 208209 h 1071987"/>
                <a:gd name="connsiteX516" fmla="*/ 547393 w 1165042"/>
                <a:gd name="connsiteY516" fmla="*/ 208209 h 1071987"/>
                <a:gd name="connsiteX517" fmla="*/ 547393 w 1165042"/>
                <a:gd name="connsiteY517" fmla="*/ 224261 h 1071987"/>
                <a:gd name="connsiteX518" fmla="*/ 556699 w 1165042"/>
                <a:gd name="connsiteY518" fmla="*/ 224261 h 1071987"/>
                <a:gd name="connsiteX519" fmla="*/ 556699 w 1165042"/>
                <a:gd name="connsiteY519" fmla="*/ 241942 h 1071987"/>
                <a:gd name="connsiteX520" fmla="*/ 546928 w 1165042"/>
                <a:gd name="connsiteY520" fmla="*/ 241942 h 1071987"/>
                <a:gd name="connsiteX521" fmla="*/ 546928 w 1165042"/>
                <a:gd name="connsiteY521" fmla="*/ 269858 h 1071987"/>
                <a:gd name="connsiteX522" fmla="*/ 511800 w 1165042"/>
                <a:gd name="connsiteY522" fmla="*/ 269858 h 1071987"/>
                <a:gd name="connsiteX523" fmla="*/ 511800 w 1165042"/>
                <a:gd name="connsiteY523" fmla="*/ 295913 h 1071987"/>
                <a:gd name="connsiteX524" fmla="*/ 494585 w 1165042"/>
                <a:gd name="connsiteY524" fmla="*/ 295913 h 1071987"/>
                <a:gd name="connsiteX525" fmla="*/ 494585 w 1165042"/>
                <a:gd name="connsiteY525" fmla="*/ 312896 h 1071987"/>
                <a:gd name="connsiteX526" fmla="*/ 670225 w 1165042"/>
                <a:gd name="connsiteY526" fmla="*/ 312896 h 1071987"/>
                <a:gd name="connsiteX527" fmla="*/ 670225 w 1165042"/>
                <a:gd name="connsiteY527" fmla="*/ 295913 h 1071987"/>
                <a:gd name="connsiteX528" fmla="*/ 653010 w 1165042"/>
                <a:gd name="connsiteY528" fmla="*/ 295913 h 1071987"/>
                <a:gd name="connsiteX529" fmla="*/ 653010 w 1165042"/>
                <a:gd name="connsiteY529" fmla="*/ 269858 h 1071987"/>
                <a:gd name="connsiteX530" fmla="*/ 574379 w 1165042"/>
                <a:gd name="connsiteY530" fmla="*/ 269858 h 1071987"/>
                <a:gd name="connsiteX531" fmla="*/ 564376 w 1165042"/>
                <a:gd name="connsiteY531" fmla="*/ 269858 h 1071987"/>
                <a:gd name="connsiteX532" fmla="*/ 564376 w 1165042"/>
                <a:gd name="connsiteY532" fmla="*/ 241942 h 1071987"/>
                <a:gd name="connsiteX533" fmla="*/ 574379 w 1165042"/>
                <a:gd name="connsiteY533" fmla="*/ 241942 h 1071987"/>
                <a:gd name="connsiteX534" fmla="*/ 574379 w 1165042"/>
                <a:gd name="connsiteY534" fmla="*/ 269858 h 1071987"/>
                <a:gd name="connsiteX535" fmla="*/ 600434 w 1165042"/>
                <a:gd name="connsiteY535" fmla="*/ 269858 h 1071987"/>
                <a:gd name="connsiteX536" fmla="*/ 590431 w 1165042"/>
                <a:gd name="connsiteY536" fmla="*/ 269858 h 1071987"/>
                <a:gd name="connsiteX537" fmla="*/ 590431 w 1165042"/>
                <a:gd name="connsiteY537" fmla="*/ 241942 h 1071987"/>
                <a:gd name="connsiteX538" fmla="*/ 600434 w 1165042"/>
                <a:gd name="connsiteY538" fmla="*/ 241942 h 1071987"/>
                <a:gd name="connsiteX539" fmla="*/ 600434 w 1165042"/>
                <a:gd name="connsiteY539" fmla="*/ 269858 h 1071987"/>
                <a:gd name="connsiteX540" fmla="*/ 819112 w 1165042"/>
                <a:gd name="connsiteY540" fmla="*/ 263344 h 1071987"/>
                <a:gd name="connsiteX541" fmla="*/ 780029 w 1165042"/>
                <a:gd name="connsiteY541" fmla="*/ 263344 h 1071987"/>
                <a:gd name="connsiteX542" fmla="*/ 582521 w 1165042"/>
                <a:gd name="connsiteY542" fmla="*/ 70721 h 1071987"/>
                <a:gd name="connsiteX543" fmla="*/ 385013 w 1165042"/>
                <a:gd name="connsiteY543" fmla="*/ 263344 h 1071987"/>
                <a:gd name="connsiteX544" fmla="*/ 345930 w 1165042"/>
                <a:gd name="connsiteY544" fmla="*/ 263344 h 1071987"/>
                <a:gd name="connsiteX545" fmla="*/ 72815 w 1165042"/>
                <a:gd name="connsiteY545" fmla="*/ 536459 h 1071987"/>
                <a:gd name="connsiteX546" fmla="*/ 345930 w 1165042"/>
                <a:gd name="connsiteY546" fmla="*/ 809574 h 1071987"/>
                <a:gd name="connsiteX547" fmla="*/ 385013 w 1165042"/>
                <a:gd name="connsiteY547" fmla="*/ 809574 h 1071987"/>
                <a:gd name="connsiteX548" fmla="*/ 582521 w 1165042"/>
                <a:gd name="connsiteY548" fmla="*/ 1002197 h 1071987"/>
                <a:gd name="connsiteX549" fmla="*/ 780029 w 1165042"/>
                <a:gd name="connsiteY549" fmla="*/ 809574 h 1071987"/>
                <a:gd name="connsiteX550" fmla="*/ 819112 w 1165042"/>
                <a:gd name="connsiteY550" fmla="*/ 809574 h 1071987"/>
                <a:gd name="connsiteX551" fmla="*/ 1092227 w 1165042"/>
                <a:gd name="connsiteY551" fmla="*/ 536459 h 1071987"/>
                <a:gd name="connsiteX552" fmla="*/ 819112 w 1165042"/>
                <a:gd name="connsiteY552" fmla="*/ 263344 h 1071987"/>
                <a:gd name="connsiteX553" fmla="*/ 348024 w 1165042"/>
                <a:gd name="connsiteY553" fmla="*/ 624396 h 1071987"/>
                <a:gd name="connsiteX554" fmla="*/ 291028 w 1165042"/>
                <a:gd name="connsiteY554" fmla="*/ 597177 h 1071987"/>
                <a:gd name="connsiteX555" fmla="*/ 400832 w 1165042"/>
                <a:gd name="connsiteY555" fmla="*/ 597177 h 1071987"/>
                <a:gd name="connsiteX556" fmla="*/ 348024 w 1165042"/>
                <a:gd name="connsiteY556" fmla="*/ 624396 h 1071987"/>
                <a:gd name="connsiteX557" fmla="*/ 361284 w 1165042"/>
                <a:gd name="connsiteY557" fmla="*/ 637889 h 1071987"/>
                <a:gd name="connsiteX558" fmla="*/ 401065 w 1165042"/>
                <a:gd name="connsiteY558" fmla="*/ 615788 h 1071987"/>
                <a:gd name="connsiteX559" fmla="*/ 448057 w 1165042"/>
                <a:gd name="connsiteY559" fmla="*/ 662781 h 1071987"/>
                <a:gd name="connsiteX560" fmla="*/ 448057 w 1165042"/>
                <a:gd name="connsiteY560" fmla="*/ 662781 h 1071987"/>
                <a:gd name="connsiteX561" fmla="*/ 448057 w 1165042"/>
                <a:gd name="connsiteY561" fmla="*/ 716054 h 1071987"/>
                <a:gd name="connsiteX562" fmla="*/ 388735 w 1165042"/>
                <a:gd name="connsiteY562" fmla="*/ 716054 h 1071987"/>
                <a:gd name="connsiteX563" fmla="*/ 388735 w 1165042"/>
                <a:gd name="connsiteY563" fmla="*/ 713495 h 1071987"/>
                <a:gd name="connsiteX564" fmla="*/ 361284 w 1165042"/>
                <a:gd name="connsiteY564" fmla="*/ 637889 h 1071987"/>
                <a:gd name="connsiteX565" fmla="*/ 448057 w 1165042"/>
                <a:gd name="connsiteY565" fmla="*/ 734433 h 1071987"/>
                <a:gd name="connsiteX566" fmla="*/ 448057 w 1165042"/>
                <a:gd name="connsiteY566" fmla="*/ 847261 h 1071987"/>
                <a:gd name="connsiteX567" fmla="*/ 422700 w 1165042"/>
                <a:gd name="connsiteY567" fmla="*/ 847261 h 1071987"/>
                <a:gd name="connsiteX568" fmla="*/ 422700 w 1165042"/>
                <a:gd name="connsiteY568" fmla="*/ 774446 h 1071987"/>
                <a:gd name="connsiteX569" fmla="*/ 422700 w 1165042"/>
                <a:gd name="connsiteY569" fmla="*/ 774446 h 1071987"/>
                <a:gd name="connsiteX570" fmla="*/ 407811 w 1165042"/>
                <a:gd name="connsiteY570" fmla="*/ 734433 h 1071987"/>
                <a:gd name="connsiteX571" fmla="*/ 447825 w 1165042"/>
                <a:gd name="connsiteY571" fmla="*/ 734433 h 1071987"/>
                <a:gd name="connsiteX572" fmla="*/ 582754 w 1165042"/>
                <a:gd name="connsiteY572" fmla="*/ 984284 h 1071987"/>
                <a:gd name="connsiteX573" fmla="*/ 413627 w 1165042"/>
                <a:gd name="connsiteY573" fmla="*/ 865640 h 1071987"/>
                <a:gd name="connsiteX574" fmla="*/ 751880 w 1165042"/>
                <a:gd name="connsiteY574" fmla="*/ 865640 h 1071987"/>
                <a:gd name="connsiteX575" fmla="*/ 582754 w 1165042"/>
                <a:gd name="connsiteY575" fmla="*/ 984284 h 1071987"/>
                <a:gd name="connsiteX576" fmla="*/ 535761 w 1165042"/>
                <a:gd name="connsiteY576" fmla="*/ 847261 h 1071987"/>
                <a:gd name="connsiteX577" fmla="*/ 535761 w 1165042"/>
                <a:gd name="connsiteY577" fmla="*/ 754207 h 1071987"/>
                <a:gd name="connsiteX578" fmla="*/ 584150 w 1165042"/>
                <a:gd name="connsiteY578" fmla="*/ 712565 h 1071987"/>
                <a:gd name="connsiteX579" fmla="*/ 630910 w 1165042"/>
                <a:gd name="connsiteY579" fmla="*/ 748856 h 1071987"/>
                <a:gd name="connsiteX580" fmla="*/ 630910 w 1165042"/>
                <a:gd name="connsiteY580" fmla="*/ 847261 h 1071987"/>
                <a:gd name="connsiteX581" fmla="*/ 535761 w 1165042"/>
                <a:gd name="connsiteY581" fmla="*/ 847261 h 1071987"/>
                <a:gd name="connsiteX582" fmla="*/ 742575 w 1165042"/>
                <a:gd name="connsiteY582" fmla="*/ 774446 h 1071987"/>
                <a:gd name="connsiteX583" fmla="*/ 742575 w 1165042"/>
                <a:gd name="connsiteY583" fmla="*/ 774446 h 1071987"/>
                <a:gd name="connsiteX584" fmla="*/ 742575 w 1165042"/>
                <a:gd name="connsiteY584" fmla="*/ 847261 h 1071987"/>
                <a:gd name="connsiteX585" fmla="*/ 716520 w 1165042"/>
                <a:gd name="connsiteY585" fmla="*/ 847261 h 1071987"/>
                <a:gd name="connsiteX586" fmla="*/ 716520 w 1165042"/>
                <a:gd name="connsiteY586" fmla="*/ 734433 h 1071987"/>
                <a:gd name="connsiteX587" fmla="*/ 757231 w 1165042"/>
                <a:gd name="connsiteY587" fmla="*/ 734433 h 1071987"/>
                <a:gd name="connsiteX588" fmla="*/ 742575 w 1165042"/>
                <a:gd name="connsiteY588" fmla="*/ 774446 h 1071987"/>
                <a:gd name="connsiteX589" fmla="*/ 776540 w 1165042"/>
                <a:gd name="connsiteY589" fmla="*/ 713495 h 1071987"/>
                <a:gd name="connsiteX590" fmla="*/ 776540 w 1165042"/>
                <a:gd name="connsiteY590" fmla="*/ 716054 h 1071987"/>
                <a:gd name="connsiteX591" fmla="*/ 716520 w 1165042"/>
                <a:gd name="connsiteY591" fmla="*/ 716054 h 1071987"/>
                <a:gd name="connsiteX592" fmla="*/ 716520 w 1165042"/>
                <a:gd name="connsiteY592" fmla="*/ 662781 h 1071987"/>
                <a:gd name="connsiteX593" fmla="*/ 716520 w 1165042"/>
                <a:gd name="connsiteY593" fmla="*/ 662781 h 1071987"/>
                <a:gd name="connsiteX594" fmla="*/ 763512 w 1165042"/>
                <a:gd name="connsiteY594" fmla="*/ 615788 h 1071987"/>
                <a:gd name="connsiteX595" fmla="*/ 803526 w 1165042"/>
                <a:gd name="connsiteY595" fmla="*/ 638354 h 1071987"/>
                <a:gd name="connsiteX596" fmla="*/ 776540 w 1165042"/>
                <a:gd name="connsiteY596" fmla="*/ 713495 h 1071987"/>
                <a:gd name="connsiteX597" fmla="*/ 816786 w 1165042"/>
                <a:gd name="connsiteY597" fmla="*/ 624861 h 1071987"/>
                <a:gd name="connsiteX598" fmla="*/ 763745 w 1165042"/>
                <a:gd name="connsiteY598" fmla="*/ 597410 h 1071987"/>
                <a:gd name="connsiteX599" fmla="*/ 874247 w 1165042"/>
                <a:gd name="connsiteY599" fmla="*/ 597410 h 1071987"/>
                <a:gd name="connsiteX600" fmla="*/ 816786 w 1165042"/>
                <a:gd name="connsiteY600" fmla="*/ 624861 h 1071987"/>
                <a:gd name="connsiteX601" fmla="*/ 1027554 w 1165042"/>
                <a:gd name="connsiteY601" fmla="*/ 442009 h 1071987"/>
                <a:gd name="connsiteX602" fmla="*/ 895650 w 1165042"/>
                <a:gd name="connsiteY602" fmla="*/ 543438 h 1071987"/>
                <a:gd name="connsiteX603" fmla="*/ 659989 w 1165042"/>
                <a:gd name="connsiteY603" fmla="*/ 543438 h 1071987"/>
                <a:gd name="connsiteX604" fmla="*/ 659989 w 1165042"/>
                <a:gd name="connsiteY604" fmla="*/ 561817 h 1071987"/>
                <a:gd name="connsiteX605" fmla="*/ 892160 w 1165042"/>
                <a:gd name="connsiteY605" fmla="*/ 561817 h 1071987"/>
                <a:gd name="connsiteX606" fmla="*/ 891230 w 1165042"/>
                <a:gd name="connsiteY606" fmla="*/ 578334 h 1071987"/>
                <a:gd name="connsiteX607" fmla="*/ 891230 w 1165042"/>
                <a:gd name="connsiteY607" fmla="*/ 578566 h 1071987"/>
                <a:gd name="connsiteX608" fmla="*/ 659989 w 1165042"/>
                <a:gd name="connsiteY608" fmla="*/ 578566 h 1071987"/>
                <a:gd name="connsiteX609" fmla="*/ 659989 w 1165042"/>
                <a:gd name="connsiteY609" fmla="*/ 596945 h 1071987"/>
                <a:gd name="connsiteX610" fmla="*/ 763512 w 1165042"/>
                <a:gd name="connsiteY610" fmla="*/ 596945 h 1071987"/>
                <a:gd name="connsiteX611" fmla="*/ 698141 w 1165042"/>
                <a:gd name="connsiteY611" fmla="*/ 662315 h 1071987"/>
                <a:gd name="connsiteX612" fmla="*/ 698141 w 1165042"/>
                <a:gd name="connsiteY612" fmla="*/ 662315 h 1071987"/>
                <a:gd name="connsiteX613" fmla="*/ 698141 w 1165042"/>
                <a:gd name="connsiteY613" fmla="*/ 846796 h 1071987"/>
                <a:gd name="connsiteX614" fmla="*/ 672551 w 1165042"/>
                <a:gd name="connsiteY614" fmla="*/ 846796 h 1071987"/>
                <a:gd name="connsiteX615" fmla="*/ 672551 w 1165042"/>
                <a:gd name="connsiteY615" fmla="*/ 687440 h 1071987"/>
                <a:gd name="connsiteX616" fmla="*/ 688371 w 1165042"/>
                <a:gd name="connsiteY616" fmla="*/ 687440 h 1071987"/>
                <a:gd name="connsiteX617" fmla="*/ 688371 w 1165042"/>
                <a:gd name="connsiteY617" fmla="*/ 675110 h 1071987"/>
                <a:gd name="connsiteX618" fmla="*/ 630910 w 1165042"/>
                <a:gd name="connsiteY618" fmla="*/ 675110 h 1071987"/>
                <a:gd name="connsiteX619" fmla="*/ 630910 w 1165042"/>
                <a:gd name="connsiteY619" fmla="*/ 719079 h 1071987"/>
                <a:gd name="connsiteX620" fmla="*/ 600667 w 1165042"/>
                <a:gd name="connsiteY620" fmla="*/ 699770 h 1071987"/>
                <a:gd name="connsiteX621" fmla="*/ 600667 w 1165042"/>
                <a:gd name="connsiteY621" fmla="*/ 685812 h 1071987"/>
                <a:gd name="connsiteX622" fmla="*/ 607413 w 1165042"/>
                <a:gd name="connsiteY622" fmla="*/ 685812 h 1071987"/>
                <a:gd name="connsiteX623" fmla="*/ 607413 w 1165042"/>
                <a:gd name="connsiteY623" fmla="*/ 674878 h 1071987"/>
                <a:gd name="connsiteX624" fmla="*/ 558327 w 1165042"/>
                <a:gd name="connsiteY624" fmla="*/ 674878 h 1071987"/>
                <a:gd name="connsiteX625" fmla="*/ 558327 w 1165042"/>
                <a:gd name="connsiteY625" fmla="*/ 685812 h 1071987"/>
                <a:gd name="connsiteX626" fmla="*/ 565074 w 1165042"/>
                <a:gd name="connsiteY626" fmla="*/ 685812 h 1071987"/>
                <a:gd name="connsiteX627" fmla="*/ 565074 w 1165042"/>
                <a:gd name="connsiteY627" fmla="*/ 700468 h 1071987"/>
                <a:gd name="connsiteX628" fmla="*/ 535994 w 1165042"/>
                <a:gd name="connsiteY628" fmla="*/ 720474 h 1071987"/>
                <a:gd name="connsiteX629" fmla="*/ 535994 w 1165042"/>
                <a:gd name="connsiteY629" fmla="*/ 675343 h 1071987"/>
                <a:gd name="connsiteX630" fmla="*/ 477370 w 1165042"/>
                <a:gd name="connsiteY630" fmla="*/ 675343 h 1071987"/>
                <a:gd name="connsiteX631" fmla="*/ 477370 w 1165042"/>
                <a:gd name="connsiteY631" fmla="*/ 687440 h 1071987"/>
                <a:gd name="connsiteX632" fmla="*/ 493189 w 1165042"/>
                <a:gd name="connsiteY632" fmla="*/ 687440 h 1071987"/>
                <a:gd name="connsiteX633" fmla="*/ 493189 w 1165042"/>
                <a:gd name="connsiteY633" fmla="*/ 846796 h 1071987"/>
                <a:gd name="connsiteX634" fmla="*/ 466668 w 1165042"/>
                <a:gd name="connsiteY634" fmla="*/ 846796 h 1071987"/>
                <a:gd name="connsiteX635" fmla="*/ 466668 w 1165042"/>
                <a:gd name="connsiteY635" fmla="*/ 662315 h 1071987"/>
                <a:gd name="connsiteX636" fmla="*/ 466668 w 1165042"/>
                <a:gd name="connsiteY636" fmla="*/ 662315 h 1071987"/>
                <a:gd name="connsiteX637" fmla="*/ 401298 w 1165042"/>
                <a:gd name="connsiteY637" fmla="*/ 596945 h 1071987"/>
                <a:gd name="connsiteX638" fmla="*/ 505519 w 1165042"/>
                <a:gd name="connsiteY638" fmla="*/ 596945 h 1071987"/>
                <a:gd name="connsiteX639" fmla="*/ 505519 w 1165042"/>
                <a:gd name="connsiteY639" fmla="*/ 578566 h 1071987"/>
                <a:gd name="connsiteX640" fmla="*/ 274511 w 1165042"/>
                <a:gd name="connsiteY640" fmla="*/ 578566 h 1071987"/>
                <a:gd name="connsiteX641" fmla="*/ 273580 w 1165042"/>
                <a:gd name="connsiteY641" fmla="*/ 561584 h 1071987"/>
                <a:gd name="connsiteX642" fmla="*/ 505751 w 1165042"/>
                <a:gd name="connsiteY642" fmla="*/ 561584 h 1071987"/>
                <a:gd name="connsiteX643" fmla="*/ 505751 w 1165042"/>
                <a:gd name="connsiteY643" fmla="*/ 543206 h 1071987"/>
                <a:gd name="connsiteX644" fmla="*/ 270091 w 1165042"/>
                <a:gd name="connsiteY644" fmla="*/ 543206 h 1071987"/>
                <a:gd name="connsiteX645" fmla="*/ 138186 w 1165042"/>
                <a:gd name="connsiteY645" fmla="*/ 441776 h 1071987"/>
                <a:gd name="connsiteX646" fmla="*/ 110735 w 1165042"/>
                <a:gd name="connsiteY646" fmla="*/ 444568 h 1071987"/>
                <a:gd name="connsiteX647" fmla="*/ 346395 w 1165042"/>
                <a:gd name="connsiteY647" fmla="*/ 283351 h 1071987"/>
                <a:gd name="connsiteX648" fmla="*/ 403159 w 1165042"/>
                <a:gd name="connsiteY648" fmla="*/ 283351 h 1071987"/>
                <a:gd name="connsiteX649" fmla="*/ 403159 w 1165042"/>
                <a:gd name="connsiteY649" fmla="*/ 268230 h 1071987"/>
                <a:gd name="connsiteX650" fmla="*/ 403159 w 1165042"/>
                <a:gd name="connsiteY650" fmla="*/ 268230 h 1071987"/>
                <a:gd name="connsiteX651" fmla="*/ 583219 w 1165042"/>
                <a:gd name="connsiteY651" fmla="*/ 88402 h 1071987"/>
                <a:gd name="connsiteX652" fmla="*/ 763280 w 1165042"/>
                <a:gd name="connsiteY652" fmla="*/ 268230 h 1071987"/>
                <a:gd name="connsiteX653" fmla="*/ 763280 w 1165042"/>
                <a:gd name="connsiteY653" fmla="*/ 283351 h 1071987"/>
                <a:gd name="connsiteX654" fmla="*/ 820043 w 1165042"/>
                <a:gd name="connsiteY654" fmla="*/ 283351 h 1071987"/>
                <a:gd name="connsiteX655" fmla="*/ 1055703 w 1165042"/>
                <a:gd name="connsiteY655" fmla="*/ 444568 h 1071987"/>
                <a:gd name="connsiteX656" fmla="*/ 1028252 w 1165042"/>
                <a:gd name="connsiteY656" fmla="*/ 441776 h 1071987"/>
                <a:gd name="connsiteX657" fmla="*/ 566702 w 1165042"/>
                <a:gd name="connsiteY657" fmla="*/ 890532 h 1071987"/>
                <a:gd name="connsiteX658" fmla="*/ 534366 w 1165042"/>
                <a:gd name="connsiteY658" fmla="*/ 890532 h 1071987"/>
                <a:gd name="connsiteX659" fmla="*/ 526688 w 1165042"/>
                <a:gd name="connsiteY659" fmla="*/ 914028 h 1071987"/>
                <a:gd name="connsiteX660" fmla="*/ 552744 w 1165042"/>
                <a:gd name="connsiteY660" fmla="*/ 914028 h 1071987"/>
                <a:gd name="connsiteX661" fmla="*/ 551581 w 1165042"/>
                <a:gd name="connsiteY661" fmla="*/ 923333 h 1071987"/>
                <a:gd name="connsiteX662" fmla="*/ 523199 w 1165042"/>
                <a:gd name="connsiteY662" fmla="*/ 923333 h 1071987"/>
                <a:gd name="connsiteX663" fmla="*/ 519709 w 1165042"/>
                <a:gd name="connsiteY663" fmla="*/ 934035 h 1071987"/>
                <a:gd name="connsiteX664" fmla="*/ 563212 w 1165042"/>
                <a:gd name="connsiteY664" fmla="*/ 934035 h 1071987"/>
                <a:gd name="connsiteX665" fmla="*/ 566469 w 1165042"/>
                <a:gd name="connsiteY665" fmla="*/ 890532 h 1071987"/>
                <a:gd name="connsiteX666" fmla="*/ 554140 w 1165042"/>
                <a:gd name="connsiteY666" fmla="*/ 905886 h 1071987"/>
                <a:gd name="connsiteX667" fmla="*/ 539483 w 1165042"/>
                <a:gd name="connsiteY667" fmla="*/ 905886 h 1071987"/>
                <a:gd name="connsiteX668" fmla="*/ 541577 w 1165042"/>
                <a:gd name="connsiteY668" fmla="*/ 897976 h 1071987"/>
                <a:gd name="connsiteX669" fmla="*/ 555768 w 1165042"/>
                <a:gd name="connsiteY669" fmla="*/ 897976 h 1071987"/>
                <a:gd name="connsiteX670" fmla="*/ 554372 w 1165042"/>
                <a:gd name="connsiteY670" fmla="*/ 905886 h 1071987"/>
                <a:gd name="connsiteX671" fmla="*/ 660222 w 1165042"/>
                <a:gd name="connsiteY671" fmla="*/ 922403 h 1071987"/>
                <a:gd name="connsiteX672" fmla="*/ 665572 w 1165042"/>
                <a:gd name="connsiteY672" fmla="*/ 934035 h 1071987"/>
                <a:gd name="connsiteX673" fmla="*/ 681624 w 1165042"/>
                <a:gd name="connsiteY673" fmla="*/ 933337 h 1071987"/>
                <a:gd name="connsiteX674" fmla="*/ 675343 w 1165042"/>
                <a:gd name="connsiteY674" fmla="*/ 923333 h 1071987"/>
                <a:gd name="connsiteX675" fmla="*/ 682787 w 1165042"/>
                <a:gd name="connsiteY675" fmla="*/ 922868 h 1071987"/>
                <a:gd name="connsiteX676" fmla="*/ 676506 w 1165042"/>
                <a:gd name="connsiteY676" fmla="*/ 912167 h 1071987"/>
                <a:gd name="connsiteX677" fmla="*/ 667433 w 1165042"/>
                <a:gd name="connsiteY677" fmla="*/ 912167 h 1071987"/>
                <a:gd name="connsiteX678" fmla="*/ 656500 w 1165042"/>
                <a:gd name="connsiteY678" fmla="*/ 890532 h 1071987"/>
                <a:gd name="connsiteX679" fmla="*/ 645333 w 1165042"/>
                <a:gd name="connsiteY679" fmla="*/ 890532 h 1071987"/>
                <a:gd name="connsiteX680" fmla="*/ 633934 w 1165042"/>
                <a:gd name="connsiteY680" fmla="*/ 911004 h 1071987"/>
                <a:gd name="connsiteX681" fmla="*/ 638121 w 1165042"/>
                <a:gd name="connsiteY681" fmla="*/ 922635 h 1071987"/>
                <a:gd name="connsiteX682" fmla="*/ 659989 w 1165042"/>
                <a:gd name="connsiteY682" fmla="*/ 922635 h 1071987"/>
                <a:gd name="connsiteX683" fmla="*/ 650916 w 1165042"/>
                <a:gd name="connsiteY683" fmla="*/ 901931 h 1071987"/>
                <a:gd name="connsiteX684" fmla="*/ 655336 w 1165042"/>
                <a:gd name="connsiteY684" fmla="*/ 911702 h 1071987"/>
                <a:gd name="connsiteX685" fmla="*/ 646031 w 1165042"/>
                <a:gd name="connsiteY685" fmla="*/ 911702 h 1071987"/>
                <a:gd name="connsiteX686" fmla="*/ 650916 w 1165042"/>
                <a:gd name="connsiteY686" fmla="*/ 901931 h 1071987"/>
                <a:gd name="connsiteX687" fmla="*/ 516685 w 1165042"/>
                <a:gd name="connsiteY687" fmla="*/ 890299 h 1071987"/>
                <a:gd name="connsiteX688" fmla="*/ 504123 w 1165042"/>
                <a:gd name="connsiteY688" fmla="*/ 890299 h 1071987"/>
                <a:gd name="connsiteX689" fmla="*/ 484349 w 1165042"/>
                <a:gd name="connsiteY689" fmla="*/ 933802 h 1071987"/>
                <a:gd name="connsiteX690" fmla="*/ 501796 w 1165042"/>
                <a:gd name="connsiteY690" fmla="*/ 933802 h 1071987"/>
                <a:gd name="connsiteX691" fmla="*/ 516685 w 1165042"/>
                <a:gd name="connsiteY691" fmla="*/ 890299 h 1071987"/>
                <a:gd name="connsiteX692" fmla="*/ 580427 w 1165042"/>
                <a:gd name="connsiteY692" fmla="*/ 933802 h 1071987"/>
                <a:gd name="connsiteX693" fmla="*/ 624628 w 1165042"/>
                <a:gd name="connsiteY693" fmla="*/ 933802 h 1071987"/>
                <a:gd name="connsiteX694" fmla="*/ 621837 w 1165042"/>
                <a:gd name="connsiteY694" fmla="*/ 922635 h 1071987"/>
                <a:gd name="connsiteX695" fmla="*/ 604389 w 1165042"/>
                <a:gd name="connsiteY695" fmla="*/ 922635 h 1071987"/>
                <a:gd name="connsiteX696" fmla="*/ 618115 w 1165042"/>
                <a:gd name="connsiteY696" fmla="*/ 910306 h 1071987"/>
                <a:gd name="connsiteX697" fmla="*/ 613462 w 1165042"/>
                <a:gd name="connsiteY697" fmla="*/ 890299 h 1071987"/>
                <a:gd name="connsiteX698" fmla="*/ 580660 w 1165042"/>
                <a:gd name="connsiteY698" fmla="*/ 890299 h 1071987"/>
                <a:gd name="connsiteX699" fmla="*/ 580660 w 1165042"/>
                <a:gd name="connsiteY699" fmla="*/ 907049 h 1071987"/>
                <a:gd name="connsiteX700" fmla="*/ 592990 w 1165042"/>
                <a:gd name="connsiteY700" fmla="*/ 907049 h 1071987"/>
                <a:gd name="connsiteX701" fmla="*/ 591827 w 1165042"/>
                <a:gd name="connsiteY701" fmla="*/ 900302 h 1071987"/>
                <a:gd name="connsiteX702" fmla="*/ 603691 w 1165042"/>
                <a:gd name="connsiteY702" fmla="*/ 900302 h 1071987"/>
                <a:gd name="connsiteX703" fmla="*/ 604389 w 1165042"/>
                <a:gd name="connsiteY703" fmla="*/ 907747 h 1071987"/>
                <a:gd name="connsiteX704" fmla="*/ 580660 w 1165042"/>
                <a:gd name="connsiteY704" fmla="*/ 922170 h 1071987"/>
                <a:gd name="connsiteX705" fmla="*/ 580195 w 1165042"/>
                <a:gd name="connsiteY705" fmla="*/ 933802 h 10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1165042" h="1071987">
                  <a:moveTo>
                    <a:pt x="582521" y="472019"/>
                  </a:moveTo>
                  <a:cubicBezTo>
                    <a:pt x="578101" y="472019"/>
                    <a:pt x="574612" y="475509"/>
                    <a:pt x="574612" y="479929"/>
                  </a:cubicBezTo>
                  <a:lnTo>
                    <a:pt x="574612" y="543206"/>
                  </a:lnTo>
                  <a:cubicBezTo>
                    <a:pt x="574612" y="547626"/>
                    <a:pt x="578101" y="551115"/>
                    <a:pt x="582521" y="551115"/>
                  </a:cubicBezTo>
                  <a:cubicBezTo>
                    <a:pt x="586941" y="551115"/>
                    <a:pt x="590431" y="547626"/>
                    <a:pt x="590431" y="543206"/>
                  </a:cubicBezTo>
                  <a:lnTo>
                    <a:pt x="590431" y="479929"/>
                  </a:lnTo>
                  <a:cubicBezTo>
                    <a:pt x="590431" y="475509"/>
                    <a:pt x="586941" y="472019"/>
                    <a:pt x="582521" y="472019"/>
                  </a:cubicBezTo>
                  <a:close/>
                  <a:moveTo>
                    <a:pt x="839119" y="190529"/>
                  </a:moveTo>
                  <a:cubicBezTo>
                    <a:pt x="805852" y="80259"/>
                    <a:pt x="703492" y="0"/>
                    <a:pt x="582521" y="0"/>
                  </a:cubicBezTo>
                  <a:cubicBezTo>
                    <a:pt x="461550" y="0"/>
                    <a:pt x="359190" y="80259"/>
                    <a:pt x="325923" y="190529"/>
                  </a:cubicBezTo>
                  <a:cubicBezTo>
                    <a:pt x="144235" y="200998"/>
                    <a:pt x="0" y="351513"/>
                    <a:pt x="0" y="535994"/>
                  </a:cubicBezTo>
                  <a:cubicBezTo>
                    <a:pt x="0" y="720474"/>
                    <a:pt x="144235" y="870990"/>
                    <a:pt x="325923" y="881459"/>
                  </a:cubicBezTo>
                  <a:cubicBezTo>
                    <a:pt x="359190" y="991728"/>
                    <a:pt x="461550" y="1071988"/>
                    <a:pt x="582521" y="1071988"/>
                  </a:cubicBezTo>
                  <a:cubicBezTo>
                    <a:pt x="703492" y="1071988"/>
                    <a:pt x="805852" y="991728"/>
                    <a:pt x="839119" y="881459"/>
                  </a:cubicBezTo>
                  <a:cubicBezTo>
                    <a:pt x="1020808" y="870990"/>
                    <a:pt x="1165042" y="720474"/>
                    <a:pt x="1165042" y="535994"/>
                  </a:cubicBezTo>
                  <a:cubicBezTo>
                    <a:pt x="1165042" y="351513"/>
                    <a:pt x="1020808" y="200998"/>
                    <a:pt x="839119" y="190529"/>
                  </a:cubicBezTo>
                  <a:close/>
                  <a:moveTo>
                    <a:pt x="1116654" y="554837"/>
                  </a:moveTo>
                  <a:cubicBezTo>
                    <a:pt x="1116654" y="558560"/>
                    <a:pt x="1116189" y="562049"/>
                    <a:pt x="1115956" y="565771"/>
                  </a:cubicBezTo>
                  <a:cubicBezTo>
                    <a:pt x="1115956" y="567400"/>
                    <a:pt x="1115491" y="569261"/>
                    <a:pt x="1115258" y="570889"/>
                  </a:cubicBezTo>
                  <a:cubicBezTo>
                    <a:pt x="1114793" y="574146"/>
                    <a:pt x="1114560" y="577171"/>
                    <a:pt x="1114095" y="580195"/>
                  </a:cubicBezTo>
                  <a:cubicBezTo>
                    <a:pt x="1113862" y="582056"/>
                    <a:pt x="1113397" y="583917"/>
                    <a:pt x="1113164" y="585778"/>
                  </a:cubicBezTo>
                  <a:cubicBezTo>
                    <a:pt x="1112699" y="588802"/>
                    <a:pt x="1112234" y="591594"/>
                    <a:pt x="1111536" y="594386"/>
                  </a:cubicBezTo>
                  <a:cubicBezTo>
                    <a:pt x="1111071" y="596247"/>
                    <a:pt x="1110605" y="598340"/>
                    <a:pt x="1110373" y="600202"/>
                  </a:cubicBezTo>
                  <a:cubicBezTo>
                    <a:pt x="1109675" y="602993"/>
                    <a:pt x="1109210" y="605785"/>
                    <a:pt x="1108512" y="608576"/>
                  </a:cubicBezTo>
                  <a:cubicBezTo>
                    <a:pt x="1108046" y="610438"/>
                    <a:pt x="1107581" y="612531"/>
                    <a:pt x="1106883" y="614392"/>
                  </a:cubicBezTo>
                  <a:cubicBezTo>
                    <a:pt x="1106186" y="616951"/>
                    <a:pt x="1105487" y="619743"/>
                    <a:pt x="1104557" y="622302"/>
                  </a:cubicBezTo>
                  <a:cubicBezTo>
                    <a:pt x="1103859" y="624163"/>
                    <a:pt x="1103394" y="626257"/>
                    <a:pt x="1102696" y="628118"/>
                  </a:cubicBezTo>
                  <a:cubicBezTo>
                    <a:pt x="1101765" y="630677"/>
                    <a:pt x="1101067" y="633236"/>
                    <a:pt x="1100137" y="635795"/>
                  </a:cubicBezTo>
                  <a:cubicBezTo>
                    <a:pt x="1099439" y="637656"/>
                    <a:pt x="1098741" y="639750"/>
                    <a:pt x="1098043" y="641611"/>
                  </a:cubicBezTo>
                  <a:cubicBezTo>
                    <a:pt x="1097113" y="644170"/>
                    <a:pt x="1096182" y="646496"/>
                    <a:pt x="1095019" y="649055"/>
                  </a:cubicBezTo>
                  <a:cubicBezTo>
                    <a:pt x="1094321" y="650916"/>
                    <a:pt x="1093390" y="652777"/>
                    <a:pt x="1092693" y="654638"/>
                  </a:cubicBezTo>
                  <a:cubicBezTo>
                    <a:pt x="1091529" y="656965"/>
                    <a:pt x="1090599" y="659524"/>
                    <a:pt x="1089436" y="661850"/>
                  </a:cubicBezTo>
                  <a:cubicBezTo>
                    <a:pt x="1088505" y="663711"/>
                    <a:pt x="1087807" y="665572"/>
                    <a:pt x="1086877" y="667433"/>
                  </a:cubicBezTo>
                  <a:cubicBezTo>
                    <a:pt x="1085713" y="669760"/>
                    <a:pt x="1084550" y="672086"/>
                    <a:pt x="1083387" y="674413"/>
                  </a:cubicBezTo>
                  <a:cubicBezTo>
                    <a:pt x="1082457" y="676274"/>
                    <a:pt x="1081526" y="678135"/>
                    <a:pt x="1080595" y="679763"/>
                  </a:cubicBezTo>
                  <a:cubicBezTo>
                    <a:pt x="1079432" y="682090"/>
                    <a:pt x="1078037" y="684416"/>
                    <a:pt x="1076641" y="686742"/>
                  </a:cubicBezTo>
                  <a:cubicBezTo>
                    <a:pt x="1075710" y="688603"/>
                    <a:pt x="1074547" y="690232"/>
                    <a:pt x="1073616" y="691860"/>
                  </a:cubicBezTo>
                  <a:cubicBezTo>
                    <a:pt x="1072221" y="694187"/>
                    <a:pt x="1070825" y="696280"/>
                    <a:pt x="1069196" y="698607"/>
                  </a:cubicBezTo>
                  <a:cubicBezTo>
                    <a:pt x="1068033" y="700235"/>
                    <a:pt x="1067103" y="701864"/>
                    <a:pt x="1065939" y="703492"/>
                  </a:cubicBezTo>
                  <a:cubicBezTo>
                    <a:pt x="1064311" y="705818"/>
                    <a:pt x="1062915" y="707912"/>
                    <a:pt x="1061054" y="710239"/>
                  </a:cubicBezTo>
                  <a:cubicBezTo>
                    <a:pt x="1059891" y="711867"/>
                    <a:pt x="1058960" y="713263"/>
                    <a:pt x="1057797" y="714891"/>
                  </a:cubicBezTo>
                  <a:cubicBezTo>
                    <a:pt x="1056169" y="717218"/>
                    <a:pt x="1054308" y="719311"/>
                    <a:pt x="1052446" y="721638"/>
                  </a:cubicBezTo>
                  <a:cubicBezTo>
                    <a:pt x="1051283" y="723033"/>
                    <a:pt x="1050353" y="724429"/>
                    <a:pt x="1049190" y="725825"/>
                  </a:cubicBezTo>
                  <a:cubicBezTo>
                    <a:pt x="1047096" y="728384"/>
                    <a:pt x="1044770" y="730943"/>
                    <a:pt x="1042443" y="733502"/>
                  </a:cubicBezTo>
                  <a:cubicBezTo>
                    <a:pt x="1041512" y="734433"/>
                    <a:pt x="1040815" y="735363"/>
                    <a:pt x="1040117" y="736294"/>
                  </a:cubicBezTo>
                  <a:cubicBezTo>
                    <a:pt x="1037092" y="739783"/>
                    <a:pt x="1033836" y="743040"/>
                    <a:pt x="1030579" y="746297"/>
                  </a:cubicBezTo>
                  <a:cubicBezTo>
                    <a:pt x="1029415" y="747460"/>
                    <a:pt x="1028020" y="748624"/>
                    <a:pt x="1026856" y="750019"/>
                  </a:cubicBezTo>
                  <a:cubicBezTo>
                    <a:pt x="1024763" y="752113"/>
                    <a:pt x="1022669" y="753974"/>
                    <a:pt x="1020575" y="755835"/>
                  </a:cubicBezTo>
                  <a:cubicBezTo>
                    <a:pt x="1018947" y="757231"/>
                    <a:pt x="1017551" y="758627"/>
                    <a:pt x="1015922" y="760023"/>
                  </a:cubicBezTo>
                  <a:cubicBezTo>
                    <a:pt x="1014062" y="761651"/>
                    <a:pt x="1012200" y="763280"/>
                    <a:pt x="1010107" y="764908"/>
                  </a:cubicBezTo>
                  <a:cubicBezTo>
                    <a:pt x="1008478" y="766304"/>
                    <a:pt x="1006617" y="767700"/>
                    <a:pt x="1004989" y="769095"/>
                  </a:cubicBezTo>
                  <a:cubicBezTo>
                    <a:pt x="1003128" y="770491"/>
                    <a:pt x="1001266" y="772120"/>
                    <a:pt x="999173" y="773516"/>
                  </a:cubicBezTo>
                  <a:cubicBezTo>
                    <a:pt x="997312" y="774911"/>
                    <a:pt x="995451" y="776307"/>
                    <a:pt x="993589" y="777470"/>
                  </a:cubicBezTo>
                  <a:cubicBezTo>
                    <a:pt x="991728" y="778866"/>
                    <a:pt x="989867" y="780262"/>
                    <a:pt x="987774" y="781658"/>
                  </a:cubicBezTo>
                  <a:cubicBezTo>
                    <a:pt x="985912" y="783054"/>
                    <a:pt x="983819" y="784217"/>
                    <a:pt x="981958" y="785613"/>
                  </a:cubicBezTo>
                  <a:cubicBezTo>
                    <a:pt x="980096" y="786776"/>
                    <a:pt x="978003" y="788172"/>
                    <a:pt x="976142" y="789335"/>
                  </a:cubicBezTo>
                  <a:cubicBezTo>
                    <a:pt x="974048" y="790498"/>
                    <a:pt x="972187" y="791661"/>
                    <a:pt x="970093" y="793057"/>
                  </a:cubicBezTo>
                  <a:cubicBezTo>
                    <a:pt x="968232" y="794220"/>
                    <a:pt x="966138" y="795383"/>
                    <a:pt x="964045" y="796547"/>
                  </a:cubicBezTo>
                  <a:cubicBezTo>
                    <a:pt x="961951" y="797710"/>
                    <a:pt x="959857" y="798873"/>
                    <a:pt x="957763" y="800036"/>
                  </a:cubicBezTo>
                  <a:cubicBezTo>
                    <a:pt x="955670" y="800967"/>
                    <a:pt x="953809" y="802130"/>
                    <a:pt x="951715" y="803060"/>
                  </a:cubicBezTo>
                  <a:cubicBezTo>
                    <a:pt x="949621" y="804224"/>
                    <a:pt x="947295" y="805154"/>
                    <a:pt x="945201" y="806317"/>
                  </a:cubicBezTo>
                  <a:cubicBezTo>
                    <a:pt x="943107" y="807248"/>
                    <a:pt x="941014" y="808178"/>
                    <a:pt x="938920" y="809109"/>
                  </a:cubicBezTo>
                  <a:cubicBezTo>
                    <a:pt x="936594" y="810039"/>
                    <a:pt x="934500" y="810970"/>
                    <a:pt x="932173" y="811901"/>
                  </a:cubicBezTo>
                  <a:cubicBezTo>
                    <a:pt x="930080" y="812831"/>
                    <a:pt x="927986" y="813529"/>
                    <a:pt x="925892" y="814460"/>
                  </a:cubicBezTo>
                  <a:cubicBezTo>
                    <a:pt x="923566" y="815390"/>
                    <a:pt x="921240" y="816321"/>
                    <a:pt x="918913" y="817019"/>
                  </a:cubicBezTo>
                  <a:cubicBezTo>
                    <a:pt x="916819" y="817716"/>
                    <a:pt x="914726" y="818414"/>
                    <a:pt x="912632" y="819112"/>
                  </a:cubicBezTo>
                  <a:cubicBezTo>
                    <a:pt x="910306" y="819810"/>
                    <a:pt x="907979" y="820741"/>
                    <a:pt x="905420" y="821439"/>
                  </a:cubicBezTo>
                  <a:cubicBezTo>
                    <a:pt x="903327" y="822137"/>
                    <a:pt x="901233" y="822602"/>
                    <a:pt x="898906" y="823300"/>
                  </a:cubicBezTo>
                  <a:cubicBezTo>
                    <a:pt x="896580" y="823998"/>
                    <a:pt x="894021" y="824696"/>
                    <a:pt x="891462" y="825393"/>
                  </a:cubicBezTo>
                  <a:cubicBezTo>
                    <a:pt x="889368" y="825859"/>
                    <a:pt x="887275" y="826324"/>
                    <a:pt x="884948" y="826789"/>
                  </a:cubicBezTo>
                  <a:cubicBezTo>
                    <a:pt x="882389" y="827255"/>
                    <a:pt x="879830" y="827952"/>
                    <a:pt x="877271" y="828418"/>
                  </a:cubicBezTo>
                  <a:cubicBezTo>
                    <a:pt x="875178" y="828883"/>
                    <a:pt x="873084" y="829116"/>
                    <a:pt x="870990" y="829581"/>
                  </a:cubicBezTo>
                  <a:cubicBezTo>
                    <a:pt x="868431" y="830046"/>
                    <a:pt x="865639" y="830512"/>
                    <a:pt x="863080" y="830977"/>
                  </a:cubicBezTo>
                  <a:cubicBezTo>
                    <a:pt x="860987" y="831209"/>
                    <a:pt x="859126" y="831442"/>
                    <a:pt x="857032" y="831675"/>
                  </a:cubicBezTo>
                  <a:cubicBezTo>
                    <a:pt x="844470" y="833303"/>
                    <a:pt x="831675" y="834234"/>
                    <a:pt x="818647" y="834234"/>
                  </a:cubicBezTo>
                  <a:cubicBezTo>
                    <a:pt x="812366" y="834234"/>
                    <a:pt x="806317" y="834001"/>
                    <a:pt x="800269" y="833536"/>
                  </a:cubicBezTo>
                  <a:cubicBezTo>
                    <a:pt x="798175" y="849820"/>
                    <a:pt x="794220" y="865640"/>
                    <a:pt x="788637" y="880528"/>
                  </a:cubicBezTo>
                  <a:lnTo>
                    <a:pt x="788637" y="880528"/>
                  </a:lnTo>
                  <a:cubicBezTo>
                    <a:pt x="787706" y="883320"/>
                    <a:pt x="786543" y="885879"/>
                    <a:pt x="785380" y="888670"/>
                  </a:cubicBezTo>
                  <a:cubicBezTo>
                    <a:pt x="784682" y="890066"/>
                    <a:pt x="784217" y="891462"/>
                    <a:pt x="783519" y="892858"/>
                  </a:cubicBezTo>
                  <a:cubicBezTo>
                    <a:pt x="782821" y="894254"/>
                    <a:pt x="782123" y="895882"/>
                    <a:pt x="781425" y="897278"/>
                  </a:cubicBezTo>
                  <a:cubicBezTo>
                    <a:pt x="780727" y="898674"/>
                    <a:pt x="780029" y="900070"/>
                    <a:pt x="779331" y="901698"/>
                  </a:cubicBezTo>
                  <a:cubicBezTo>
                    <a:pt x="778634" y="903094"/>
                    <a:pt x="777936" y="904490"/>
                    <a:pt x="777005" y="906118"/>
                  </a:cubicBezTo>
                  <a:cubicBezTo>
                    <a:pt x="776307" y="907514"/>
                    <a:pt x="775609" y="908910"/>
                    <a:pt x="774911" y="910306"/>
                  </a:cubicBezTo>
                  <a:cubicBezTo>
                    <a:pt x="773981" y="911934"/>
                    <a:pt x="773050" y="913795"/>
                    <a:pt x="772120" y="915424"/>
                  </a:cubicBezTo>
                  <a:cubicBezTo>
                    <a:pt x="770957" y="917285"/>
                    <a:pt x="769793" y="919378"/>
                    <a:pt x="768630" y="921240"/>
                  </a:cubicBezTo>
                  <a:cubicBezTo>
                    <a:pt x="767700" y="922868"/>
                    <a:pt x="766769" y="924264"/>
                    <a:pt x="765606" y="925892"/>
                  </a:cubicBezTo>
                  <a:cubicBezTo>
                    <a:pt x="764675" y="927056"/>
                    <a:pt x="763977" y="928451"/>
                    <a:pt x="763047" y="929615"/>
                  </a:cubicBezTo>
                  <a:cubicBezTo>
                    <a:pt x="762116" y="931010"/>
                    <a:pt x="761186" y="932406"/>
                    <a:pt x="760255" y="933569"/>
                  </a:cubicBezTo>
                  <a:cubicBezTo>
                    <a:pt x="759325" y="934733"/>
                    <a:pt x="758394" y="936128"/>
                    <a:pt x="757464" y="937292"/>
                  </a:cubicBezTo>
                  <a:cubicBezTo>
                    <a:pt x="756301" y="938687"/>
                    <a:pt x="755370" y="940083"/>
                    <a:pt x="754207" y="941479"/>
                  </a:cubicBezTo>
                  <a:cubicBezTo>
                    <a:pt x="753276" y="942642"/>
                    <a:pt x="752578" y="943573"/>
                    <a:pt x="751648" y="944736"/>
                  </a:cubicBezTo>
                  <a:cubicBezTo>
                    <a:pt x="749787" y="947062"/>
                    <a:pt x="747926" y="949156"/>
                    <a:pt x="745832" y="951250"/>
                  </a:cubicBezTo>
                  <a:cubicBezTo>
                    <a:pt x="744901" y="952180"/>
                    <a:pt x="743971" y="953111"/>
                    <a:pt x="743040" y="954274"/>
                  </a:cubicBezTo>
                  <a:cubicBezTo>
                    <a:pt x="741877" y="955670"/>
                    <a:pt x="740481" y="957066"/>
                    <a:pt x="739318" y="958229"/>
                  </a:cubicBezTo>
                  <a:cubicBezTo>
                    <a:pt x="738388" y="959159"/>
                    <a:pt x="737224" y="960322"/>
                    <a:pt x="736294" y="961253"/>
                  </a:cubicBezTo>
                  <a:cubicBezTo>
                    <a:pt x="734898" y="962416"/>
                    <a:pt x="733735" y="963812"/>
                    <a:pt x="732339" y="964975"/>
                  </a:cubicBezTo>
                  <a:cubicBezTo>
                    <a:pt x="731408" y="965906"/>
                    <a:pt x="730478" y="966836"/>
                    <a:pt x="729315" y="967767"/>
                  </a:cubicBezTo>
                  <a:cubicBezTo>
                    <a:pt x="727454" y="969395"/>
                    <a:pt x="725592" y="971024"/>
                    <a:pt x="723731" y="972652"/>
                  </a:cubicBezTo>
                  <a:cubicBezTo>
                    <a:pt x="722801" y="973583"/>
                    <a:pt x="721870" y="974281"/>
                    <a:pt x="720707" y="975211"/>
                  </a:cubicBezTo>
                  <a:cubicBezTo>
                    <a:pt x="718846" y="976607"/>
                    <a:pt x="716985" y="978235"/>
                    <a:pt x="715124" y="979631"/>
                  </a:cubicBezTo>
                  <a:cubicBezTo>
                    <a:pt x="714193" y="980329"/>
                    <a:pt x="713030" y="981027"/>
                    <a:pt x="712100" y="981958"/>
                  </a:cubicBezTo>
                  <a:cubicBezTo>
                    <a:pt x="710471" y="983121"/>
                    <a:pt x="708843" y="984284"/>
                    <a:pt x="707214" y="985447"/>
                  </a:cubicBezTo>
                  <a:cubicBezTo>
                    <a:pt x="706284" y="986145"/>
                    <a:pt x="705121" y="986843"/>
                    <a:pt x="703957" y="987541"/>
                  </a:cubicBezTo>
                  <a:cubicBezTo>
                    <a:pt x="702096" y="988704"/>
                    <a:pt x="700235" y="989867"/>
                    <a:pt x="698374" y="991030"/>
                  </a:cubicBezTo>
                  <a:cubicBezTo>
                    <a:pt x="697443" y="991496"/>
                    <a:pt x="696746" y="992194"/>
                    <a:pt x="695815" y="992659"/>
                  </a:cubicBezTo>
                  <a:cubicBezTo>
                    <a:pt x="693256" y="994287"/>
                    <a:pt x="690464" y="995916"/>
                    <a:pt x="687673" y="997312"/>
                  </a:cubicBezTo>
                  <a:cubicBezTo>
                    <a:pt x="686742" y="997777"/>
                    <a:pt x="686044" y="998242"/>
                    <a:pt x="685114" y="998708"/>
                  </a:cubicBezTo>
                  <a:cubicBezTo>
                    <a:pt x="683020" y="999871"/>
                    <a:pt x="681159" y="1000801"/>
                    <a:pt x="679065" y="1001732"/>
                  </a:cubicBezTo>
                  <a:cubicBezTo>
                    <a:pt x="677902" y="1002197"/>
                    <a:pt x="676971" y="1002662"/>
                    <a:pt x="675808" y="1003360"/>
                  </a:cubicBezTo>
                  <a:cubicBezTo>
                    <a:pt x="673715" y="1004291"/>
                    <a:pt x="671854" y="1005221"/>
                    <a:pt x="669760" y="1006152"/>
                  </a:cubicBezTo>
                  <a:cubicBezTo>
                    <a:pt x="668829" y="1006617"/>
                    <a:pt x="667666" y="1007082"/>
                    <a:pt x="666736" y="1007548"/>
                  </a:cubicBezTo>
                  <a:cubicBezTo>
                    <a:pt x="663711" y="1008711"/>
                    <a:pt x="660920" y="1009874"/>
                    <a:pt x="657895" y="1011037"/>
                  </a:cubicBezTo>
                  <a:cubicBezTo>
                    <a:pt x="657895" y="1011037"/>
                    <a:pt x="657430" y="1011037"/>
                    <a:pt x="657197" y="1011270"/>
                  </a:cubicBezTo>
                  <a:cubicBezTo>
                    <a:pt x="654406" y="1012200"/>
                    <a:pt x="651382" y="1013364"/>
                    <a:pt x="648357" y="1014294"/>
                  </a:cubicBezTo>
                  <a:cubicBezTo>
                    <a:pt x="647427" y="1014527"/>
                    <a:pt x="646264" y="1014992"/>
                    <a:pt x="645333" y="1015225"/>
                  </a:cubicBezTo>
                  <a:cubicBezTo>
                    <a:pt x="643007" y="1015923"/>
                    <a:pt x="640913" y="1016620"/>
                    <a:pt x="638587" y="1017086"/>
                  </a:cubicBezTo>
                  <a:cubicBezTo>
                    <a:pt x="637423" y="1017318"/>
                    <a:pt x="636493" y="1017551"/>
                    <a:pt x="635330" y="1018016"/>
                  </a:cubicBezTo>
                  <a:cubicBezTo>
                    <a:pt x="632771" y="1018714"/>
                    <a:pt x="630444" y="1019179"/>
                    <a:pt x="627885" y="1019645"/>
                  </a:cubicBezTo>
                  <a:cubicBezTo>
                    <a:pt x="627187" y="1019645"/>
                    <a:pt x="626489" y="1020110"/>
                    <a:pt x="625559" y="1020110"/>
                  </a:cubicBezTo>
                  <a:cubicBezTo>
                    <a:pt x="622302" y="1020808"/>
                    <a:pt x="619045" y="1021273"/>
                    <a:pt x="615788" y="1021738"/>
                  </a:cubicBezTo>
                  <a:cubicBezTo>
                    <a:pt x="615090" y="1021738"/>
                    <a:pt x="614160" y="1021738"/>
                    <a:pt x="613462" y="1021971"/>
                  </a:cubicBezTo>
                  <a:cubicBezTo>
                    <a:pt x="610903" y="1022436"/>
                    <a:pt x="608344" y="1022669"/>
                    <a:pt x="605785" y="1022902"/>
                  </a:cubicBezTo>
                  <a:cubicBezTo>
                    <a:pt x="604622" y="1022902"/>
                    <a:pt x="603458" y="1022902"/>
                    <a:pt x="602528" y="1023134"/>
                  </a:cubicBezTo>
                  <a:cubicBezTo>
                    <a:pt x="600202" y="1023134"/>
                    <a:pt x="597643" y="1023600"/>
                    <a:pt x="595316" y="1023600"/>
                  </a:cubicBezTo>
                  <a:cubicBezTo>
                    <a:pt x="594386" y="1023600"/>
                    <a:pt x="593222" y="1023600"/>
                    <a:pt x="592292" y="1023600"/>
                  </a:cubicBezTo>
                  <a:cubicBezTo>
                    <a:pt x="588802" y="1023600"/>
                    <a:pt x="585546" y="1023832"/>
                    <a:pt x="582056" y="1023832"/>
                  </a:cubicBezTo>
                  <a:lnTo>
                    <a:pt x="582056" y="1023832"/>
                  </a:lnTo>
                  <a:cubicBezTo>
                    <a:pt x="578566" y="1023832"/>
                    <a:pt x="575077" y="1023832"/>
                    <a:pt x="571820" y="1023600"/>
                  </a:cubicBezTo>
                  <a:cubicBezTo>
                    <a:pt x="570657" y="1023600"/>
                    <a:pt x="569726" y="1023600"/>
                    <a:pt x="568563" y="1023600"/>
                  </a:cubicBezTo>
                  <a:cubicBezTo>
                    <a:pt x="566237" y="1023600"/>
                    <a:pt x="563678" y="1023367"/>
                    <a:pt x="561351" y="1023134"/>
                  </a:cubicBezTo>
                  <a:cubicBezTo>
                    <a:pt x="560188" y="1023134"/>
                    <a:pt x="559025" y="1023134"/>
                    <a:pt x="557862" y="1022902"/>
                  </a:cubicBezTo>
                  <a:cubicBezTo>
                    <a:pt x="555303" y="1022669"/>
                    <a:pt x="552744" y="1022204"/>
                    <a:pt x="550417" y="1021971"/>
                  </a:cubicBezTo>
                  <a:cubicBezTo>
                    <a:pt x="549487" y="1021971"/>
                    <a:pt x="548789" y="1021971"/>
                    <a:pt x="547858" y="1021506"/>
                  </a:cubicBezTo>
                  <a:cubicBezTo>
                    <a:pt x="544601" y="1021041"/>
                    <a:pt x="541345" y="1020343"/>
                    <a:pt x="538088" y="1019877"/>
                  </a:cubicBezTo>
                  <a:cubicBezTo>
                    <a:pt x="537157" y="1019877"/>
                    <a:pt x="536459" y="1019412"/>
                    <a:pt x="535529" y="1019412"/>
                  </a:cubicBezTo>
                  <a:cubicBezTo>
                    <a:pt x="533202" y="1018947"/>
                    <a:pt x="530643" y="1018482"/>
                    <a:pt x="528317" y="1017784"/>
                  </a:cubicBezTo>
                  <a:cubicBezTo>
                    <a:pt x="527154" y="1017551"/>
                    <a:pt x="525991" y="1017318"/>
                    <a:pt x="524827" y="1016853"/>
                  </a:cubicBezTo>
                  <a:cubicBezTo>
                    <a:pt x="522734" y="1016388"/>
                    <a:pt x="520640" y="1015690"/>
                    <a:pt x="518314" y="1014992"/>
                  </a:cubicBezTo>
                  <a:cubicBezTo>
                    <a:pt x="517150" y="1014759"/>
                    <a:pt x="516220" y="1014294"/>
                    <a:pt x="515057" y="1014061"/>
                  </a:cubicBezTo>
                  <a:cubicBezTo>
                    <a:pt x="512265" y="1013131"/>
                    <a:pt x="509706" y="1012200"/>
                    <a:pt x="506914" y="1011270"/>
                  </a:cubicBezTo>
                  <a:cubicBezTo>
                    <a:pt x="506217" y="1011270"/>
                    <a:pt x="505751" y="1010805"/>
                    <a:pt x="505053" y="1010572"/>
                  </a:cubicBezTo>
                  <a:cubicBezTo>
                    <a:pt x="502262" y="1009641"/>
                    <a:pt x="499703" y="1008478"/>
                    <a:pt x="496911" y="1007315"/>
                  </a:cubicBezTo>
                  <a:cubicBezTo>
                    <a:pt x="495748" y="1006850"/>
                    <a:pt x="494817" y="1006385"/>
                    <a:pt x="493654" y="1005919"/>
                  </a:cubicBezTo>
                  <a:cubicBezTo>
                    <a:pt x="491793" y="1004989"/>
                    <a:pt x="489932" y="1004291"/>
                    <a:pt x="488071" y="1003360"/>
                  </a:cubicBezTo>
                  <a:cubicBezTo>
                    <a:pt x="486908" y="1002895"/>
                    <a:pt x="485745" y="1002197"/>
                    <a:pt x="484581" y="1001732"/>
                  </a:cubicBezTo>
                  <a:cubicBezTo>
                    <a:pt x="482720" y="1000801"/>
                    <a:pt x="480859" y="999871"/>
                    <a:pt x="478998" y="998940"/>
                  </a:cubicBezTo>
                  <a:cubicBezTo>
                    <a:pt x="478067" y="998475"/>
                    <a:pt x="476904" y="997777"/>
                    <a:pt x="475974" y="997312"/>
                  </a:cubicBezTo>
                  <a:cubicBezTo>
                    <a:pt x="473415" y="995916"/>
                    <a:pt x="470623" y="994287"/>
                    <a:pt x="468064" y="992892"/>
                  </a:cubicBezTo>
                  <a:cubicBezTo>
                    <a:pt x="467134" y="992194"/>
                    <a:pt x="465970" y="991496"/>
                    <a:pt x="465040" y="991030"/>
                  </a:cubicBezTo>
                  <a:cubicBezTo>
                    <a:pt x="463411" y="990100"/>
                    <a:pt x="461783" y="988937"/>
                    <a:pt x="460154" y="987774"/>
                  </a:cubicBezTo>
                  <a:cubicBezTo>
                    <a:pt x="458991" y="987076"/>
                    <a:pt x="457828" y="986145"/>
                    <a:pt x="456665" y="985447"/>
                  </a:cubicBezTo>
                  <a:cubicBezTo>
                    <a:pt x="455269" y="984517"/>
                    <a:pt x="453873" y="983353"/>
                    <a:pt x="452245" y="982423"/>
                  </a:cubicBezTo>
                  <a:cubicBezTo>
                    <a:pt x="451082" y="981492"/>
                    <a:pt x="449919" y="980794"/>
                    <a:pt x="448755" y="979864"/>
                  </a:cubicBezTo>
                  <a:cubicBezTo>
                    <a:pt x="447127" y="978701"/>
                    <a:pt x="445731" y="977305"/>
                    <a:pt x="444103" y="976142"/>
                  </a:cubicBezTo>
                  <a:cubicBezTo>
                    <a:pt x="442474" y="974746"/>
                    <a:pt x="440846" y="973583"/>
                    <a:pt x="439217" y="972187"/>
                  </a:cubicBezTo>
                  <a:cubicBezTo>
                    <a:pt x="437821" y="970791"/>
                    <a:pt x="436193" y="969628"/>
                    <a:pt x="434797" y="968232"/>
                  </a:cubicBezTo>
                  <a:cubicBezTo>
                    <a:pt x="433634" y="967302"/>
                    <a:pt x="432471" y="966138"/>
                    <a:pt x="431308" y="964975"/>
                  </a:cubicBezTo>
                  <a:cubicBezTo>
                    <a:pt x="430144" y="963812"/>
                    <a:pt x="428981" y="962882"/>
                    <a:pt x="427818" y="961718"/>
                  </a:cubicBezTo>
                  <a:cubicBezTo>
                    <a:pt x="426655" y="960555"/>
                    <a:pt x="425492" y="959392"/>
                    <a:pt x="424329" y="958229"/>
                  </a:cubicBezTo>
                  <a:cubicBezTo>
                    <a:pt x="423165" y="957066"/>
                    <a:pt x="422235" y="955902"/>
                    <a:pt x="421072" y="954972"/>
                  </a:cubicBezTo>
                  <a:cubicBezTo>
                    <a:pt x="419908" y="953809"/>
                    <a:pt x="418745" y="952645"/>
                    <a:pt x="417815" y="951482"/>
                  </a:cubicBezTo>
                  <a:cubicBezTo>
                    <a:pt x="416186" y="949621"/>
                    <a:pt x="414558" y="947760"/>
                    <a:pt x="412929" y="945899"/>
                  </a:cubicBezTo>
                  <a:cubicBezTo>
                    <a:pt x="411766" y="944271"/>
                    <a:pt x="410370" y="942875"/>
                    <a:pt x="409207" y="941246"/>
                  </a:cubicBezTo>
                  <a:cubicBezTo>
                    <a:pt x="408277" y="940083"/>
                    <a:pt x="407346" y="938920"/>
                    <a:pt x="406648" y="937989"/>
                  </a:cubicBezTo>
                  <a:cubicBezTo>
                    <a:pt x="405485" y="936594"/>
                    <a:pt x="404554" y="935198"/>
                    <a:pt x="403391" y="933802"/>
                  </a:cubicBezTo>
                  <a:cubicBezTo>
                    <a:pt x="402693" y="932639"/>
                    <a:pt x="401763" y="931476"/>
                    <a:pt x="401065" y="930545"/>
                  </a:cubicBezTo>
                  <a:cubicBezTo>
                    <a:pt x="400134" y="929149"/>
                    <a:pt x="398971" y="927521"/>
                    <a:pt x="398041" y="926125"/>
                  </a:cubicBezTo>
                  <a:cubicBezTo>
                    <a:pt x="397343" y="924962"/>
                    <a:pt x="396645" y="923799"/>
                    <a:pt x="395947" y="922868"/>
                  </a:cubicBezTo>
                  <a:cubicBezTo>
                    <a:pt x="394086" y="920076"/>
                    <a:pt x="392457" y="917285"/>
                    <a:pt x="390829" y="914260"/>
                  </a:cubicBezTo>
                  <a:cubicBezTo>
                    <a:pt x="390131" y="913097"/>
                    <a:pt x="389666" y="912167"/>
                    <a:pt x="388968" y="911004"/>
                  </a:cubicBezTo>
                  <a:cubicBezTo>
                    <a:pt x="388037" y="909375"/>
                    <a:pt x="387107" y="907747"/>
                    <a:pt x="386409" y="906118"/>
                  </a:cubicBezTo>
                  <a:cubicBezTo>
                    <a:pt x="385711" y="904955"/>
                    <a:pt x="385246" y="903792"/>
                    <a:pt x="384548" y="902629"/>
                  </a:cubicBezTo>
                  <a:cubicBezTo>
                    <a:pt x="383850" y="901000"/>
                    <a:pt x="382919" y="899372"/>
                    <a:pt x="382221" y="897743"/>
                  </a:cubicBezTo>
                  <a:cubicBezTo>
                    <a:pt x="381756" y="896580"/>
                    <a:pt x="381058" y="895417"/>
                    <a:pt x="380593" y="894254"/>
                  </a:cubicBezTo>
                  <a:cubicBezTo>
                    <a:pt x="379895" y="892625"/>
                    <a:pt x="378964" y="890764"/>
                    <a:pt x="378267" y="889136"/>
                  </a:cubicBezTo>
                  <a:cubicBezTo>
                    <a:pt x="378267" y="888670"/>
                    <a:pt x="377801" y="888205"/>
                    <a:pt x="377569" y="887507"/>
                  </a:cubicBezTo>
                  <a:cubicBezTo>
                    <a:pt x="370822" y="870758"/>
                    <a:pt x="365937" y="852844"/>
                    <a:pt x="363378" y="834234"/>
                  </a:cubicBezTo>
                  <a:cubicBezTo>
                    <a:pt x="357329" y="834699"/>
                    <a:pt x="351281" y="834932"/>
                    <a:pt x="345000" y="834932"/>
                  </a:cubicBezTo>
                  <a:cubicBezTo>
                    <a:pt x="331739" y="834932"/>
                    <a:pt x="318944" y="834001"/>
                    <a:pt x="306149" y="832373"/>
                  </a:cubicBezTo>
                  <a:cubicBezTo>
                    <a:pt x="304288" y="832140"/>
                    <a:pt x="302427" y="831907"/>
                    <a:pt x="300566" y="831675"/>
                  </a:cubicBezTo>
                  <a:cubicBezTo>
                    <a:pt x="297774" y="831209"/>
                    <a:pt x="294983" y="830744"/>
                    <a:pt x="292424" y="830279"/>
                  </a:cubicBezTo>
                  <a:cubicBezTo>
                    <a:pt x="290330" y="829814"/>
                    <a:pt x="288469" y="829581"/>
                    <a:pt x="286375" y="829116"/>
                  </a:cubicBezTo>
                  <a:cubicBezTo>
                    <a:pt x="283816" y="828650"/>
                    <a:pt x="281025" y="827952"/>
                    <a:pt x="278466" y="827255"/>
                  </a:cubicBezTo>
                  <a:cubicBezTo>
                    <a:pt x="276372" y="826789"/>
                    <a:pt x="274511" y="826324"/>
                    <a:pt x="272417" y="825859"/>
                  </a:cubicBezTo>
                  <a:cubicBezTo>
                    <a:pt x="269858" y="825161"/>
                    <a:pt x="267299" y="824463"/>
                    <a:pt x="264740" y="823765"/>
                  </a:cubicBezTo>
                  <a:cubicBezTo>
                    <a:pt x="262646" y="823300"/>
                    <a:pt x="260785" y="822602"/>
                    <a:pt x="258691" y="822137"/>
                  </a:cubicBezTo>
                  <a:cubicBezTo>
                    <a:pt x="256133" y="821439"/>
                    <a:pt x="253806" y="820508"/>
                    <a:pt x="251247" y="819810"/>
                  </a:cubicBezTo>
                  <a:cubicBezTo>
                    <a:pt x="249153" y="819112"/>
                    <a:pt x="247292" y="818414"/>
                    <a:pt x="245199" y="817716"/>
                  </a:cubicBezTo>
                  <a:cubicBezTo>
                    <a:pt x="242640" y="816786"/>
                    <a:pt x="240313" y="815855"/>
                    <a:pt x="237987" y="814925"/>
                  </a:cubicBezTo>
                  <a:cubicBezTo>
                    <a:pt x="236126" y="814227"/>
                    <a:pt x="234032" y="813296"/>
                    <a:pt x="232171" y="812599"/>
                  </a:cubicBezTo>
                  <a:cubicBezTo>
                    <a:pt x="229845" y="811668"/>
                    <a:pt x="227518" y="810505"/>
                    <a:pt x="225192" y="809574"/>
                  </a:cubicBezTo>
                  <a:cubicBezTo>
                    <a:pt x="223331" y="808644"/>
                    <a:pt x="221237" y="807946"/>
                    <a:pt x="219376" y="807015"/>
                  </a:cubicBezTo>
                  <a:cubicBezTo>
                    <a:pt x="217050" y="805852"/>
                    <a:pt x="214723" y="804921"/>
                    <a:pt x="212397" y="803758"/>
                  </a:cubicBezTo>
                  <a:cubicBezTo>
                    <a:pt x="210536" y="802828"/>
                    <a:pt x="208675" y="801897"/>
                    <a:pt x="206814" y="800967"/>
                  </a:cubicBezTo>
                  <a:cubicBezTo>
                    <a:pt x="204487" y="799803"/>
                    <a:pt x="202394" y="798640"/>
                    <a:pt x="200067" y="797477"/>
                  </a:cubicBezTo>
                  <a:cubicBezTo>
                    <a:pt x="198206" y="796547"/>
                    <a:pt x="196345" y="795383"/>
                    <a:pt x="194484" y="794220"/>
                  </a:cubicBezTo>
                  <a:cubicBezTo>
                    <a:pt x="192390" y="793057"/>
                    <a:pt x="190064" y="791661"/>
                    <a:pt x="187970" y="790265"/>
                  </a:cubicBezTo>
                  <a:cubicBezTo>
                    <a:pt x="186109" y="789102"/>
                    <a:pt x="184481" y="787939"/>
                    <a:pt x="182619" y="786776"/>
                  </a:cubicBezTo>
                  <a:cubicBezTo>
                    <a:pt x="180526" y="785380"/>
                    <a:pt x="178432" y="783984"/>
                    <a:pt x="176338" y="782588"/>
                  </a:cubicBezTo>
                  <a:cubicBezTo>
                    <a:pt x="174477" y="781425"/>
                    <a:pt x="172849" y="780029"/>
                    <a:pt x="171220" y="778866"/>
                  </a:cubicBezTo>
                  <a:cubicBezTo>
                    <a:pt x="169127" y="777470"/>
                    <a:pt x="167033" y="775842"/>
                    <a:pt x="165172" y="774446"/>
                  </a:cubicBezTo>
                  <a:cubicBezTo>
                    <a:pt x="163543" y="773050"/>
                    <a:pt x="161915" y="771887"/>
                    <a:pt x="160286" y="770491"/>
                  </a:cubicBezTo>
                  <a:cubicBezTo>
                    <a:pt x="158425" y="768863"/>
                    <a:pt x="156332" y="767467"/>
                    <a:pt x="154470" y="765839"/>
                  </a:cubicBezTo>
                  <a:cubicBezTo>
                    <a:pt x="152842" y="764443"/>
                    <a:pt x="151214" y="763047"/>
                    <a:pt x="149585" y="761651"/>
                  </a:cubicBezTo>
                  <a:cubicBezTo>
                    <a:pt x="147724" y="760023"/>
                    <a:pt x="145863" y="758394"/>
                    <a:pt x="144002" y="756766"/>
                  </a:cubicBezTo>
                  <a:cubicBezTo>
                    <a:pt x="142373" y="755370"/>
                    <a:pt x="140978" y="753974"/>
                    <a:pt x="139582" y="752346"/>
                  </a:cubicBezTo>
                  <a:cubicBezTo>
                    <a:pt x="137721" y="750485"/>
                    <a:pt x="135860" y="748856"/>
                    <a:pt x="134231" y="746995"/>
                  </a:cubicBezTo>
                  <a:cubicBezTo>
                    <a:pt x="133068" y="745832"/>
                    <a:pt x="131905" y="744436"/>
                    <a:pt x="130509" y="743273"/>
                  </a:cubicBezTo>
                  <a:cubicBezTo>
                    <a:pt x="127019" y="739551"/>
                    <a:pt x="123530" y="735828"/>
                    <a:pt x="120273" y="731874"/>
                  </a:cubicBezTo>
                  <a:cubicBezTo>
                    <a:pt x="118877" y="730245"/>
                    <a:pt x="117249" y="728617"/>
                    <a:pt x="115853" y="726756"/>
                  </a:cubicBezTo>
                  <a:cubicBezTo>
                    <a:pt x="114457" y="724895"/>
                    <a:pt x="112829" y="723033"/>
                    <a:pt x="111433" y="721172"/>
                  </a:cubicBezTo>
                  <a:cubicBezTo>
                    <a:pt x="110037" y="719311"/>
                    <a:pt x="108641" y="717683"/>
                    <a:pt x="107245" y="715822"/>
                  </a:cubicBezTo>
                  <a:cubicBezTo>
                    <a:pt x="105850" y="713961"/>
                    <a:pt x="104454" y="712100"/>
                    <a:pt x="103058" y="710239"/>
                  </a:cubicBezTo>
                  <a:cubicBezTo>
                    <a:pt x="101662" y="708377"/>
                    <a:pt x="100266" y="706516"/>
                    <a:pt x="99103" y="704655"/>
                  </a:cubicBezTo>
                  <a:cubicBezTo>
                    <a:pt x="97707" y="702794"/>
                    <a:pt x="96544" y="700700"/>
                    <a:pt x="95381" y="698839"/>
                  </a:cubicBezTo>
                  <a:cubicBezTo>
                    <a:pt x="93985" y="696978"/>
                    <a:pt x="92822" y="694885"/>
                    <a:pt x="91659" y="693023"/>
                  </a:cubicBezTo>
                  <a:cubicBezTo>
                    <a:pt x="90495" y="691162"/>
                    <a:pt x="89332" y="689069"/>
                    <a:pt x="88169" y="686975"/>
                  </a:cubicBezTo>
                  <a:cubicBezTo>
                    <a:pt x="87006" y="684881"/>
                    <a:pt x="85843" y="683020"/>
                    <a:pt x="84680" y="680926"/>
                  </a:cubicBezTo>
                  <a:cubicBezTo>
                    <a:pt x="83516" y="678833"/>
                    <a:pt x="82586" y="676972"/>
                    <a:pt x="81423" y="674878"/>
                  </a:cubicBezTo>
                  <a:cubicBezTo>
                    <a:pt x="80260" y="672784"/>
                    <a:pt x="79329" y="670690"/>
                    <a:pt x="78166" y="668597"/>
                  </a:cubicBezTo>
                  <a:cubicBezTo>
                    <a:pt x="77235" y="666503"/>
                    <a:pt x="76072" y="664409"/>
                    <a:pt x="75142" y="662315"/>
                  </a:cubicBezTo>
                  <a:cubicBezTo>
                    <a:pt x="74211" y="660222"/>
                    <a:pt x="73048" y="657895"/>
                    <a:pt x="72117" y="655802"/>
                  </a:cubicBezTo>
                  <a:cubicBezTo>
                    <a:pt x="71187" y="653708"/>
                    <a:pt x="70256" y="651614"/>
                    <a:pt x="69326" y="649520"/>
                  </a:cubicBezTo>
                  <a:cubicBezTo>
                    <a:pt x="68395" y="647194"/>
                    <a:pt x="67465" y="645100"/>
                    <a:pt x="66767" y="642774"/>
                  </a:cubicBezTo>
                  <a:cubicBezTo>
                    <a:pt x="65836" y="640680"/>
                    <a:pt x="65138" y="638354"/>
                    <a:pt x="64440" y="636260"/>
                  </a:cubicBezTo>
                  <a:cubicBezTo>
                    <a:pt x="63510" y="633934"/>
                    <a:pt x="62812" y="631607"/>
                    <a:pt x="62114" y="629281"/>
                  </a:cubicBezTo>
                  <a:cubicBezTo>
                    <a:pt x="61416" y="627187"/>
                    <a:pt x="60718" y="624861"/>
                    <a:pt x="60020" y="622767"/>
                  </a:cubicBezTo>
                  <a:cubicBezTo>
                    <a:pt x="59322" y="620441"/>
                    <a:pt x="58624" y="618115"/>
                    <a:pt x="57926" y="615556"/>
                  </a:cubicBezTo>
                  <a:cubicBezTo>
                    <a:pt x="57229" y="613462"/>
                    <a:pt x="56763" y="611136"/>
                    <a:pt x="56065" y="608809"/>
                  </a:cubicBezTo>
                  <a:cubicBezTo>
                    <a:pt x="55367" y="606483"/>
                    <a:pt x="54902" y="603924"/>
                    <a:pt x="54437" y="601597"/>
                  </a:cubicBezTo>
                  <a:cubicBezTo>
                    <a:pt x="53972" y="599271"/>
                    <a:pt x="53506" y="597177"/>
                    <a:pt x="53041" y="594851"/>
                  </a:cubicBezTo>
                  <a:cubicBezTo>
                    <a:pt x="52576" y="592292"/>
                    <a:pt x="52111" y="589733"/>
                    <a:pt x="51645" y="587174"/>
                  </a:cubicBezTo>
                  <a:cubicBezTo>
                    <a:pt x="51180" y="584848"/>
                    <a:pt x="50947" y="582754"/>
                    <a:pt x="50482" y="580428"/>
                  </a:cubicBezTo>
                  <a:cubicBezTo>
                    <a:pt x="50017" y="577869"/>
                    <a:pt x="49784" y="575077"/>
                    <a:pt x="49552" y="572518"/>
                  </a:cubicBezTo>
                  <a:cubicBezTo>
                    <a:pt x="49319" y="570424"/>
                    <a:pt x="49086" y="568098"/>
                    <a:pt x="48854" y="566004"/>
                  </a:cubicBezTo>
                  <a:cubicBezTo>
                    <a:pt x="48621" y="563212"/>
                    <a:pt x="48388" y="560188"/>
                    <a:pt x="48156" y="557396"/>
                  </a:cubicBezTo>
                  <a:cubicBezTo>
                    <a:pt x="48156" y="555303"/>
                    <a:pt x="47923" y="553442"/>
                    <a:pt x="47690" y="551348"/>
                  </a:cubicBezTo>
                  <a:cubicBezTo>
                    <a:pt x="47690" y="547626"/>
                    <a:pt x="47458" y="543671"/>
                    <a:pt x="47458" y="539716"/>
                  </a:cubicBezTo>
                  <a:cubicBezTo>
                    <a:pt x="47458" y="538553"/>
                    <a:pt x="47458" y="537622"/>
                    <a:pt x="47458" y="536459"/>
                  </a:cubicBezTo>
                  <a:cubicBezTo>
                    <a:pt x="47458" y="535296"/>
                    <a:pt x="47458" y="534365"/>
                    <a:pt x="47458" y="533202"/>
                  </a:cubicBezTo>
                  <a:cubicBezTo>
                    <a:pt x="47458" y="529248"/>
                    <a:pt x="47458" y="525525"/>
                    <a:pt x="47690" y="521570"/>
                  </a:cubicBezTo>
                  <a:cubicBezTo>
                    <a:pt x="47690" y="519477"/>
                    <a:pt x="47923" y="517616"/>
                    <a:pt x="48156" y="515522"/>
                  </a:cubicBezTo>
                  <a:cubicBezTo>
                    <a:pt x="48156" y="512730"/>
                    <a:pt x="48621" y="509706"/>
                    <a:pt x="48854" y="506914"/>
                  </a:cubicBezTo>
                  <a:cubicBezTo>
                    <a:pt x="48854" y="504821"/>
                    <a:pt x="49319" y="502494"/>
                    <a:pt x="49552" y="500401"/>
                  </a:cubicBezTo>
                  <a:cubicBezTo>
                    <a:pt x="49784" y="497842"/>
                    <a:pt x="50249" y="495050"/>
                    <a:pt x="50482" y="492491"/>
                  </a:cubicBezTo>
                  <a:cubicBezTo>
                    <a:pt x="50715" y="490165"/>
                    <a:pt x="51180" y="488071"/>
                    <a:pt x="51645" y="485744"/>
                  </a:cubicBezTo>
                  <a:cubicBezTo>
                    <a:pt x="52111" y="483186"/>
                    <a:pt x="52576" y="480627"/>
                    <a:pt x="53041" y="478068"/>
                  </a:cubicBezTo>
                  <a:cubicBezTo>
                    <a:pt x="53506" y="475741"/>
                    <a:pt x="53972" y="473647"/>
                    <a:pt x="54437" y="471321"/>
                  </a:cubicBezTo>
                  <a:cubicBezTo>
                    <a:pt x="54902" y="468995"/>
                    <a:pt x="55600" y="466436"/>
                    <a:pt x="56065" y="464109"/>
                  </a:cubicBezTo>
                  <a:cubicBezTo>
                    <a:pt x="56531" y="461783"/>
                    <a:pt x="57229" y="459689"/>
                    <a:pt x="57926" y="457363"/>
                  </a:cubicBezTo>
                  <a:cubicBezTo>
                    <a:pt x="58624" y="455036"/>
                    <a:pt x="59322" y="452710"/>
                    <a:pt x="60020" y="450151"/>
                  </a:cubicBezTo>
                  <a:cubicBezTo>
                    <a:pt x="60718" y="447825"/>
                    <a:pt x="61416" y="445731"/>
                    <a:pt x="62114" y="443637"/>
                  </a:cubicBezTo>
                  <a:cubicBezTo>
                    <a:pt x="62812" y="441311"/>
                    <a:pt x="63742" y="438985"/>
                    <a:pt x="64440" y="436658"/>
                  </a:cubicBezTo>
                  <a:cubicBezTo>
                    <a:pt x="65138" y="434565"/>
                    <a:pt x="66069" y="432238"/>
                    <a:pt x="66767" y="430144"/>
                  </a:cubicBezTo>
                  <a:cubicBezTo>
                    <a:pt x="67697" y="427818"/>
                    <a:pt x="68395" y="425724"/>
                    <a:pt x="69326" y="423398"/>
                  </a:cubicBezTo>
                  <a:cubicBezTo>
                    <a:pt x="70256" y="421304"/>
                    <a:pt x="71187" y="419211"/>
                    <a:pt x="72117" y="417117"/>
                  </a:cubicBezTo>
                  <a:cubicBezTo>
                    <a:pt x="73048" y="415023"/>
                    <a:pt x="73978" y="412697"/>
                    <a:pt x="75142" y="410603"/>
                  </a:cubicBezTo>
                  <a:cubicBezTo>
                    <a:pt x="76072" y="408509"/>
                    <a:pt x="77003" y="406416"/>
                    <a:pt x="78166" y="404322"/>
                  </a:cubicBezTo>
                  <a:cubicBezTo>
                    <a:pt x="79329" y="402228"/>
                    <a:pt x="80260" y="400134"/>
                    <a:pt x="81423" y="398041"/>
                  </a:cubicBezTo>
                  <a:cubicBezTo>
                    <a:pt x="82586" y="395947"/>
                    <a:pt x="83516" y="393853"/>
                    <a:pt x="84680" y="391992"/>
                  </a:cubicBezTo>
                  <a:cubicBezTo>
                    <a:pt x="85843" y="389898"/>
                    <a:pt x="87006" y="388037"/>
                    <a:pt x="88169" y="385944"/>
                  </a:cubicBezTo>
                  <a:cubicBezTo>
                    <a:pt x="89332" y="383850"/>
                    <a:pt x="90495" y="381989"/>
                    <a:pt x="91659" y="379895"/>
                  </a:cubicBezTo>
                  <a:cubicBezTo>
                    <a:pt x="92822" y="378034"/>
                    <a:pt x="94218" y="375940"/>
                    <a:pt x="95381" y="374079"/>
                  </a:cubicBezTo>
                  <a:cubicBezTo>
                    <a:pt x="96544" y="372218"/>
                    <a:pt x="97940" y="370124"/>
                    <a:pt x="99103" y="368263"/>
                  </a:cubicBezTo>
                  <a:cubicBezTo>
                    <a:pt x="100499" y="366402"/>
                    <a:pt x="101662" y="364541"/>
                    <a:pt x="103058" y="362680"/>
                  </a:cubicBezTo>
                  <a:cubicBezTo>
                    <a:pt x="104454" y="360819"/>
                    <a:pt x="105850" y="358958"/>
                    <a:pt x="107245" y="357097"/>
                  </a:cubicBezTo>
                  <a:cubicBezTo>
                    <a:pt x="108641" y="355236"/>
                    <a:pt x="110037" y="353374"/>
                    <a:pt x="111433" y="351746"/>
                  </a:cubicBezTo>
                  <a:cubicBezTo>
                    <a:pt x="112829" y="349885"/>
                    <a:pt x="114224" y="348024"/>
                    <a:pt x="115853" y="346163"/>
                  </a:cubicBezTo>
                  <a:cubicBezTo>
                    <a:pt x="117249" y="344534"/>
                    <a:pt x="118877" y="342906"/>
                    <a:pt x="120273" y="341045"/>
                  </a:cubicBezTo>
                  <a:cubicBezTo>
                    <a:pt x="123530" y="337090"/>
                    <a:pt x="127019" y="333368"/>
                    <a:pt x="130509" y="329646"/>
                  </a:cubicBezTo>
                  <a:cubicBezTo>
                    <a:pt x="131672" y="328482"/>
                    <a:pt x="132835" y="327087"/>
                    <a:pt x="134231" y="325923"/>
                  </a:cubicBezTo>
                  <a:cubicBezTo>
                    <a:pt x="136092" y="324062"/>
                    <a:pt x="137953" y="322434"/>
                    <a:pt x="139582" y="320573"/>
                  </a:cubicBezTo>
                  <a:cubicBezTo>
                    <a:pt x="141210" y="319177"/>
                    <a:pt x="142606" y="317781"/>
                    <a:pt x="144002" y="316153"/>
                  </a:cubicBezTo>
                  <a:cubicBezTo>
                    <a:pt x="145863" y="314524"/>
                    <a:pt x="147724" y="312896"/>
                    <a:pt x="149585" y="311267"/>
                  </a:cubicBezTo>
                  <a:cubicBezTo>
                    <a:pt x="151214" y="309872"/>
                    <a:pt x="152842" y="308476"/>
                    <a:pt x="154470" y="307080"/>
                  </a:cubicBezTo>
                  <a:cubicBezTo>
                    <a:pt x="156332" y="305451"/>
                    <a:pt x="158425" y="304056"/>
                    <a:pt x="160286" y="302427"/>
                  </a:cubicBezTo>
                  <a:cubicBezTo>
                    <a:pt x="161915" y="301031"/>
                    <a:pt x="163543" y="299868"/>
                    <a:pt x="165172" y="298472"/>
                  </a:cubicBezTo>
                  <a:cubicBezTo>
                    <a:pt x="167033" y="296844"/>
                    <a:pt x="169127" y="295448"/>
                    <a:pt x="171220" y="294052"/>
                  </a:cubicBezTo>
                  <a:cubicBezTo>
                    <a:pt x="172849" y="292889"/>
                    <a:pt x="174710" y="291493"/>
                    <a:pt x="176338" y="290330"/>
                  </a:cubicBezTo>
                  <a:cubicBezTo>
                    <a:pt x="178432" y="288934"/>
                    <a:pt x="180526" y="287538"/>
                    <a:pt x="182619" y="286143"/>
                  </a:cubicBezTo>
                  <a:cubicBezTo>
                    <a:pt x="184481" y="284979"/>
                    <a:pt x="186109" y="283816"/>
                    <a:pt x="187970" y="282653"/>
                  </a:cubicBezTo>
                  <a:cubicBezTo>
                    <a:pt x="190064" y="281257"/>
                    <a:pt x="192158" y="280094"/>
                    <a:pt x="194484" y="278698"/>
                  </a:cubicBezTo>
                  <a:cubicBezTo>
                    <a:pt x="196345" y="277535"/>
                    <a:pt x="198206" y="276605"/>
                    <a:pt x="200067" y="275441"/>
                  </a:cubicBezTo>
                  <a:cubicBezTo>
                    <a:pt x="202394" y="274278"/>
                    <a:pt x="204487" y="273115"/>
                    <a:pt x="206814" y="271952"/>
                  </a:cubicBezTo>
                  <a:cubicBezTo>
                    <a:pt x="208675" y="271021"/>
                    <a:pt x="210536" y="270091"/>
                    <a:pt x="212397" y="269160"/>
                  </a:cubicBezTo>
                  <a:cubicBezTo>
                    <a:pt x="214723" y="267997"/>
                    <a:pt x="217050" y="266834"/>
                    <a:pt x="219376" y="265903"/>
                  </a:cubicBezTo>
                  <a:cubicBezTo>
                    <a:pt x="221237" y="264973"/>
                    <a:pt x="223331" y="264042"/>
                    <a:pt x="225192" y="263344"/>
                  </a:cubicBezTo>
                  <a:cubicBezTo>
                    <a:pt x="227518" y="262414"/>
                    <a:pt x="229845" y="261251"/>
                    <a:pt x="232171" y="260320"/>
                  </a:cubicBezTo>
                  <a:cubicBezTo>
                    <a:pt x="234032" y="259622"/>
                    <a:pt x="236126" y="258692"/>
                    <a:pt x="237987" y="257994"/>
                  </a:cubicBezTo>
                  <a:cubicBezTo>
                    <a:pt x="240313" y="257063"/>
                    <a:pt x="242872" y="256132"/>
                    <a:pt x="245199" y="255202"/>
                  </a:cubicBezTo>
                  <a:cubicBezTo>
                    <a:pt x="247292" y="254504"/>
                    <a:pt x="249153" y="253806"/>
                    <a:pt x="251247" y="253108"/>
                  </a:cubicBezTo>
                  <a:cubicBezTo>
                    <a:pt x="253806" y="252178"/>
                    <a:pt x="256133" y="251480"/>
                    <a:pt x="258691" y="250782"/>
                  </a:cubicBezTo>
                  <a:cubicBezTo>
                    <a:pt x="260785" y="250084"/>
                    <a:pt x="262646" y="249619"/>
                    <a:pt x="264740" y="249153"/>
                  </a:cubicBezTo>
                  <a:cubicBezTo>
                    <a:pt x="267299" y="248456"/>
                    <a:pt x="269858" y="247758"/>
                    <a:pt x="272417" y="247060"/>
                  </a:cubicBezTo>
                  <a:cubicBezTo>
                    <a:pt x="274511" y="246594"/>
                    <a:pt x="276372" y="246129"/>
                    <a:pt x="278466" y="245664"/>
                  </a:cubicBezTo>
                  <a:cubicBezTo>
                    <a:pt x="281025" y="244966"/>
                    <a:pt x="283816" y="244501"/>
                    <a:pt x="286375" y="243803"/>
                  </a:cubicBezTo>
                  <a:cubicBezTo>
                    <a:pt x="288469" y="243338"/>
                    <a:pt x="290330" y="243105"/>
                    <a:pt x="292424" y="242640"/>
                  </a:cubicBezTo>
                  <a:cubicBezTo>
                    <a:pt x="295215" y="242174"/>
                    <a:pt x="298007" y="241709"/>
                    <a:pt x="300566" y="241244"/>
                  </a:cubicBezTo>
                  <a:cubicBezTo>
                    <a:pt x="302427" y="241011"/>
                    <a:pt x="304288" y="240779"/>
                    <a:pt x="306149" y="240546"/>
                  </a:cubicBezTo>
                  <a:cubicBezTo>
                    <a:pt x="318944" y="238917"/>
                    <a:pt x="331739" y="237987"/>
                    <a:pt x="345000" y="237987"/>
                  </a:cubicBezTo>
                  <a:cubicBezTo>
                    <a:pt x="351281" y="237987"/>
                    <a:pt x="357329" y="238219"/>
                    <a:pt x="363378" y="238685"/>
                  </a:cubicBezTo>
                  <a:cubicBezTo>
                    <a:pt x="365704" y="220539"/>
                    <a:pt x="370357" y="203324"/>
                    <a:pt x="376871" y="186807"/>
                  </a:cubicBezTo>
                  <a:cubicBezTo>
                    <a:pt x="377336" y="185644"/>
                    <a:pt x="377569" y="184713"/>
                    <a:pt x="378034" y="183550"/>
                  </a:cubicBezTo>
                  <a:cubicBezTo>
                    <a:pt x="378732" y="181922"/>
                    <a:pt x="379430" y="180293"/>
                    <a:pt x="380128" y="178665"/>
                  </a:cubicBezTo>
                  <a:cubicBezTo>
                    <a:pt x="380593" y="177501"/>
                    <a:pt x="381291" y="176106"/>
                    <a:pt x="381756" y="174942"/>
                  </a:cubicBezTo>
                  <a:cubicBezTo>
                    <a:pt x="382454" y="173314"/>
                    <a:pt x="383385" y="171686"/>
                    <a:pt x="384083" y="170057"/>
                  </a:cubicBezTo>
                  <a:cubicBezTo>
                    <a:pt x="384780" y="168894"/>
                    <a:pt x="385246" y="167498"/>
                    <a:pt x="385944" y="166335"/>
                  </a:cubicBezTo>
                  <a:cubicBezTo>
                    <a:pt x="386874" y="164706"/>
                    <a:pt x="387572" y="163078"/>
                    <a:pt x="388503" y="161682"/>
                  </a:cubicBezTo>
                  <a:cubicBezTo>
                    <a:pt x="389200" y="160519"/>
                    <a:pt x="389898" y="159123"/>
                    <a:pt x="390596" y="157960"/>
                  </a:cubicBezTo>
                  <a:cubicBezTo>
                    <a:pt x="392225" y="155401"/>
                    <a:pt x="393621" y="152609"/>
                    <a:pt x="395249" y="150050"/>
                  </a:cubicBezTo>
                  <a:cubicBezTo>
                    <a:pt x="395947" y="148887"/>
                    <a:pt x="396877" y="147724"/>
                    <a:pt x="397575" y="146328"/>
                  </a:cubicBezTo>
                  <a:cubicBezTo>
                    <a:pt x="398506" y="144932"/>
                    <a:pt x="399437" y="143537"/>
                    <a:pt x="400367" y="142141"/>
                  </a:cubicBezTo>
                  <a:cubicBezTo>
                    <a:pt x="401298" y="140978"/>
                    <a:pt x="401995" y="139814"/>
                    <a:pt x="402926" y="138651"/>
                  </a:cubicBezTo>
                  <a:cubicBezTo>
                    <a:pt x="403857" y="137255"/>
                    <a:pt x="405020" y="135860"/>
                    <a:pt x="405950" y="134464"/>
                  </a:cubicBezTo>
                  <a:cubicBezTo>
                    <a:pt x="406881" y="133301"/>
                    <a:pt x="407811" y="132137"/>
                    <a:pt x="408742" y="130742"/>
                  </a:cubicBezTo>
                  <a:cubicBezTo>
                    <a:pt x="409672" y="129578"/>
                    <a:pt x="410603" y="128183"/>
                    <a:pt x="411766" y="127019"/>
                  </a:cubicBezTo>
                  <a:cubicBezTo>
                    <a:pt x="413627" y="124926"/>
                    <a:pt x="415488" y="122599"/>
                    <a:pt x="417349" y="120506"/>
                  </a:cubicBezTo>
                  <a:cubicBezTo>
                    <a:pt x="418280" y="119342"/>
                    <a:pt x="419443" y="118179"/>
                    <a:pt x="420606" y="117249"/>
                  </a:cubicBezTo>
                  <a:cubicBezTo>
                    <a:pt x="421770" y="116085"/>
                    <a:pt x="422933" y="114922"/>
                    <a:pt x="423863" y="113759"/>
                  </a:cubicBezTo>
                  <a:cubicBezTo>
                    <a:pt x="425026" y="112596"/>
                    <a:pt x="425957" y="111433"/>
                    <a:pt x="427120" y="110502"/>
                  </a:cubicBezTo>
                  <a:cubicBezTo>
                    <a:pt x="428283" y="109339"/>
                    <a:pt x="429447" y="108176"/>
                    <a:pt x="430842" y="107013"/>
                  </a:cubicBezTo>
                  <a:cubicBezTo>
                    <a:pt x="432006" y="106082"/>
                    <a:pt x="432936" y="104919"/>
                    <a:pt x="434099" y="103988"/>
                  </a:cubicBezTo>
                  <a:cubicBezTo>
                    <a:pt x="435728" y="102593"/>
                    <a:pt x="437356" y="101197"/>
                    <a:pt x="438985" y="99801"/>
                  </a:cubicBezTo>
                  <a:cubicBezTo>
                    <a:pt x="440380" y="98638"/>
                    <a:pt x="441776" y="97475"/>
                    <a:pt x="443172" y="96311"/>
                  </a:cubicBezTo>
                  <a:cubicBezTo>
                    <a:pt x="444801" y="94916"/>
                    <a:pt x="446429" y="93752"/>
                    <a:pt x="448057" y="92357"/>
                  </a:cubicBezTo>
                  <a:cubicBezTo>
                    <a:pt x="449221" y="91426"/>
                    <a:pt x="450384" y="90728"/>
                    <a:pt x="451314" y="89798"/>
                  </a:cubicBezTo>
                  <a:cubicBezTo>
                    <a:pt x="452710" y="88634"/>
                    <a:pt x="454339" y="87704"/>
                    <a:pt x="455734" y="86541"/>
                  </a:cubicBezTo>
                  <a:cubicBezTo>
                    <a:pt x="456898" y="85843"/>
                    <a:pt x="458061" y="84912"/>
                    <a:pt x="459224" y="84214"/>
                  </a:cubicBezTo>
                  <a:cubicBezTo>
                    <a:pt x="460852" y="83051"/>
                    <a:pt x="462714" y="81888"/>
                    <a:pt x="464342" y="80957"/>
                  </a:cubicBezTo>
                  <a:cubicBezTo>
                    <a:pt x="465273" y="80259"/>
                    <a:pt x="466203" y="79794"/>
                    <a:pt x="467366" y="79096"/>
                  </a:cubicBezTo>
                  <a:cubicBezTo>
                    <a:pt x="469925" y="77468"/>
                    <a:pt x="472717" y="76072"/>
                    <a:pt x="475276" y="74444"/>
                  </a:cubicBezTo>
                  <a:cubicBezTo>
                    <a:pt x="476206" y="73978"/>
                    <a:pt x="477137" y="73513"/>
                    <a:pt x="478067" y="72815"/>
                  </a:cubicBezTo>
                  <a:cubicBezTo>
                    <a:pt x="479929" y="71885"/>
                    <a:pt x="481790" y="70721"/>
                    <a:pt x="483651" y="69791"/>
                  </a:cubicBezTo>
                  <a:cubicBezTo>
                    <a:pt x="484814" y="69326"/>
                    <a:pt x="485977" y="68628"/>
                    <a:pt x="487140" y="68162"/>
                  </a:cubicBezTo>
                  <a:cubicBezTo>
                    <a:pt x="489001" y="67232"/>
                    <a:pt x="490862" y="66301"/>
                    <a:pt x="492956" y="65603"/>
                  </a:cubicBezTo>
                  <a:cubicBezTo>
                    <a:pt x="494119" y="65138"/>
                    <a:pt x="495050" y="64673"/>
                    <a:pt x="496213" y="64208"/>
                  </a:cubicBezTo>
                  <a:cubicBezTo>
                    <a:pt x="499005" y="63044"/>
                    <a:pt x="501796" y="61881"/>
                    <a:pt x="504588" y="60951"/>
                  </a:cubicBezTo>
                  <a:cubicBezTo>
                    <a:pt x="505053" y="60951"/>
                    <a:pt x="505519" y="60485"/>
                    <a:pt x="506217" y="60485"/>
                  </a:cubicBezTo>
                  <a:cubicBezTo>
                    <a:pt x="509008" y="59555"/>
                    <a:pt x="511800" y="58624"/>
                    <a:pt x="514591" y="57694"/>
                  </a:cubicBezTo>
                  <a:cubicBezTo>
                    <a:pt x="515755" y="57461"/>
                    <a:pt x="516685" y="56996"/>
                    <a:pt x="517848" y="56763"/>
                  </a:cubicBezTo>
                  <a:cubicBezTo>
                    <a:pt x="519942" y="56065"/>
                    <a:pt x="522268" y="55600"/>
                    <a:pt x="524362" y="54902"/>
                  </a:cubicBezTo>
                  <a:cubicBezTo>
                    <a:pt x="525525" y="54669"/>
                    <a:pt x="526688" y="54204"/>
                    <a:pt x="527852" y="53972"/>
                  </a:cubicBezTo>
                  <a:cubicBezTo>
                    <a:pt x="530178" y="53274"/>
                    <a:pt x="532737" y="52808"/>
                    <a:pt x="535063" y="52343"/>
                  </a:cubicBezTo>
                  <a:cubicBezTo>
                    <a:pt x="535994" y="52343"/>
                    <a:pt x="536692" y="51878"/>
                    <a:pt x="537622" y="51878"/>
                  </a:cubicBezTo>
                  <a:cubicBezTo>
                    <a:pt x="540879" y="51180"/>
                    <a:pt x="544136" y="50715"/>
                    <a:pt x="547393" y="50249"/>
                  </a:cubicBezTo>
                  <a:cubicBezTo>
                    <a:pt x="548324" y="50249"/>
                    <a:pt x="549022" y="50249"/>
                    <a:pt x="549952" y="49784"/>
                  </a:cubicBezTo>
                  <a:cubicBezTo>
                    <a:pt x="552511" y="49319"/>
                    <a:pt x="555070" y="49086"/>
                    <a:pt x="557629" y="48854"/>
                  </a:cubicBezTo>
                  <a:cubicBezTo>
                    <a:pt x="558792" y="48854"/>
                    <a:pt x="559955" y="48621"/>
                    <a:pt x="560886" y="48388"/>
                  </a:cubicBezTo>
                  <a:cubicBezTo>
                    <a:pt x="563212" y="48388"/>
                    <a:pt x="565771" y="47923"/>
                    <a:pt x="568098" y="47923"/>
                  </a:cubicBezTo>
                  <a:cubicBezTo>
                    <a:pt x="569261" y="47923"/>
                    <a:pt x="570192" y="47923"/>
                    <a:pt x="571355" y="47923"/>
                  </a:cubicBezTo>
                  <a:cubicBezTo>
                    <a:pt x="574844" y="47923"/>
                    <a:pt x="578101" y="47690"/>
                    <a:pt x="581591" y="47690"/>
                  </a:cubicBezTo>
                  <a:lnTo>
                    <a:pt x="581591" y="47690"/>
                  </a:lnTo>
                  <a:cubicBezTo>
                    <a:pt x="585080" y="47690"/>
                    <a:pt x="588570" y="47690"/>
                    <a:pt x="591827" y="47923"/>
                  </a:cubicBezTo>
                  <a:cubicBezTo>
                    <a:pt x="592757" y="47923"/>
                    <a:pt x="593920" y="47923"/>
                    <a:pt x="594851" y="47923"/>
                  </a:cubicBezTo>
                  <a:cubicBezTo>
                    <a:pt x="597410" y="47923"/>
                    <a:pt x="599736" y="48156"/>
                    <a:pt x="602063" y="48388"/>
                  </a:cubicBezTo>
                  <a:cubicBezTo>
                    <a:pt x="603226" y="48388"/>
                    <a:pt x="604156" y="48388"/>
                    <a:pt x="605320" y="48621"/>
                  </a:cubicBezTo>
                  <a:cubicBezTo>
                    <a:pt x="607879" y="48854"/>
                    <a:pt x="610438" y="49319"/>
                    <a:pt x="612997" y="49552"/>
                  </a:cubicBezTo>
                  <a:cubicBezTo>
                    <a:pt x="613694" y="49552"/>
                    <a:pt x="614625" y="49552"/>
                    <a:pt x="615323" y="49784"/>
                  </a:cubicBezTo>
                  <a:cubicBezTo>
                    <a:pt x="618580" y="50249"/>
                    <a:pt x="621837" y="50947"/>
                    <a:pt x="625094" y="51645"/>
                  </a:cubicBezTo>
                  <a:cubicBezTo>
                    <a:pt x="625792" y="51645"/>
                    <a:pt x="626489" y="51878"/>
                    <a:pt x="627420" y="52111"/>
                  </a:cubicBezTo>
                  <a:cubicBezTo>
                    <a:pt x="629979" y="52576"/>
                    <a:pt x="632305" y="53274"/>
                    <a:pt x="634864" y="53739"/>
                  </a:cubicBezTo>
                  <a:cubicBezTo>
                    <a:pt x="636028" y="53972"/>
                    <a:pt x="636958" y="54204"/>
                    <a:pt x="638121" y="54669"/>
                  </a:cubicBezTo>
                  <a:cubicBezTo>
                    <a:pt x="640448" y="55367"/>
                    <a:pt x="642541" y="55833"/>
                    <a:pt x="644868" y="56531"/>
                  </a:cubicBezTo>
                  <a:cubicBezTo>
                    <a:pt x="645798" y="56763"/>
                    <a:pt x="646729" y="56996"/>
                    <a:pt x="647892" y="57461"/>
                  </a:cubicBezTo>
                  <a:cubicBezTo>
                    <a:pt x="650916" y="58392"/>
                    <a:pt x="653941" y="59322"/>
                    <a:pt x="656732" y="60485"/>
                  </a:cubicBezTo>
                  <a:cubicBezTo>
                    <a:pt x="656732" y="60485"/>
                    <a:pt x="656965" y="60485"/>
                    <a:pt x="657197" y="60485"/>
                  </a:cubicBezTo>
                  <a:cubicBezTo>
                    <a:pt x="660222" y="61649"/>
                    <a:pt x="663246" y="62812"/>
                    <a:pt x="666270" y="63975"/>
                  </a:cubicBezTo>
                  <a:cubicBezTo>
                    <a:pt x="667201" y="64440"/>
                    <a:pt x="668131" y="64905"/>
                    <a:pt x="669062" y="65138"/>
                  </a:cubicBezTo>
                  <a:cubicBezTo>
                    <a:pt x="671156" y="66069"/>
                    <a:pt x="673249" y="66999"/>
                    <a:pt x="675110" y="67930"/>
                  </a:cubicBezTo>
                  <a:cubicBezTo>
                    <a:pt x="676041" y="68395"/>
                    <a:pt x="677204" y="68860"/>
                    <a:pt x="678135" y="69326"/>
                  </a:cubicBezTo>
                  <a:cubicBezTo>
                    <a:pt x="680228" y="70256"/>
                    <a:pt x="682322" y="71419"/>
                    <a:pt x="684416" y="72582"/>
                  </a:cubicBezTo>
                  <a:cubicBezTo>
                    <a:pt x="685346" y="73048"/>
                    <a:pt x="686044" y="73513"/>
                    <a:pt x="686975" y="73978"/>
                  </a:cubicBezTo>
                  <a:cubicBezTo>
                    <a:pt x="689767" y="75374"/>
                    <a:pt x="692326" y="77003"/>
                    <a:pt x="695117" y="78631"/>
                  </a:cubicBezTo>
                  <a:cubicBezTo>
                    <a:pt x="695815" y="79096"/>
                    <a:pt x="696746" y="79562"/>
                    <a:pt x="697443" y="80027"/>
                  </a:cubicBezTo>
                  <a:cubicBezTo>
                    <a:pt x="699305" y="81190"/>
                    <a:pt x="701398" y="82353"/>
                    <a:pt x="703259" y="83749"/>
                  </a:cubicBezTo>
                  <a:cubicBezTo>
                    <a:pt x="704190" y="84447"/>
                    <a:pt x="705353" y="85145"/>
                    <a:pt x="706284" y="85843"/>
                  </a:cubicBezTo>
                  <a:cubicBezTo>
                    <a:pt x="707912" y="87006"/>
                    <a:pt x="709541" y="88169"/>
                    <a:pt x="711169" y="89332"/>
                  </a:cubicBezTo>
                  <a:cubicBezTo>
                    <a:pt x="712100" y="90030"/>
                    <a:pt x="713030" y="90728"/>
                    <a:pt x="714193" y="91426"/>
                  </a:cubicBezTo>
                  <a:cubicBezTo>
                    <a:pt x="716287" y="93055"/>
                    <a:pt x="718148" y="94450"/>
                    <a:pt x="720242" y="96079"/>
                  </a:cubicBezTo>
                  <a:cubicBezTo>
                    <a:pt x="720940" y="96777"/>
                    <a:pt x="721870" y="97242"/>
                    <a:pt x="722568" y="97940"/>
                  </a:cubicBezTo>
                  <a:cubicBezTo>
                    <a:pt x="724662" y="99568"/>
                    <a:pt x="726756" y="101429"/>
                    <a:pt x="728617" y="103290"/>
                  </a:cubicBezTo>
                  <a:cubicBezTo>
                    <a:pt x="729547" y="104221"/>
                    <a:pt x="730478" y="104919"/>
                    <a:pt x="731408" y="105849"/>
                  </a:cubicBezTo>
                  <a:cubicBezTo>
                    <a:pt x="732804" y="107245"/>
                    <a:pt x="734200" y="108408"/>
                    <a:pt x="735596" y="109804"/>
                  </a:cubicBezTo>
                  <a:cubicBezTo>
                    <a:pt x="736526" y="110735"/>
                    <a:pt x="737457" y="111665"/>
                    <a:pt x="738388" y="112596"/>
                  </a:cubicBezTo>
                  <a:cubicBezTo>
                    <a:pt x="739783" y="113992"/>
                    <a:pt x="740946" y="115388"/>
                    <a:pt x="742342" y="116783"/>
                  </a:cubicBezTo>
                  <a:cubicBezTo>
                    <a:pt x="743273" y="117714"/>
                    <a:pt x="743971" y="118644"/>
                    <a:pt x="744901" y="119575"/>
                  </a:cubicBezTo>
                  <a:cubicBezTo>
                    <a:pt x="746762" y="121901"/>
                    <a:pt x="748856" y="123995"/>
                    <a:pt x="750717" y="126322"/>
                  </a:cubicBezTo>
                  <a:cubicBezTo>
                    <a:pt x="751648" y="127252"/>
                    <a:pt x="752346" y="128415"/>
                    <a:pt x="753044" y="129346"/>
                  </a:cubicBezTo>
                  <a:cubicBezTo>
                    <a:pt x="754207" y="130742"/>
                    <a:pt x="755370" y="132370"/>
                    <a:pt x="756533" y="133766"/>
                  </a:cubicBezTo>
                  <a:cubicBezTo>
                    <a:pt x="757464" y="134929"/>
                    <a:pt x="758394" y="136092"/>
                    <a:pt x="759092" y="137255"/>
                  </a:cubicBezTo>
                  <a:cubicBezTo>
                    <a:pt x="760023" y="138651"/>
                    <a:pt x="761186" y="140047"/>
                    <a:pt x="762116" y="141443"/>
                  </a:cubicBezTo>
                  <a:cubicBezTo>
                    <a:pt x="763047" y="142606"/>
                    <a:pt x="763745" y="143769"/>
                    <a:pt x="764675" y="145165"/>
                  </a:cubicBezTo>
                  <a:cubicBezTo>
                    <a:pt x="765839" y="146793"/>
                    <a:pt x="766769" y="148422"/>
                    <a:pt x="767932" y="150050"/>
                  </a:cubicBezTo>
                  <a:cubicBezTo>
                    <a:pt x="769096" y="151679"/>
                    <a:pt x="770026" y="153307"/>
                    <a:pt x="770957" y="155168"/>
                  </a:cubicBezTo>
                  <a:cubicBezTo>
                    <a:pt x="772120" y="157029"/>
                    <a:pt x="773050" y="158891"/>
                    <a:pt x="774213" y="160752"/>
                  </a:cubicBezTo>
                  <a:cubicBezTo>
                    <a:pt x="774911" y="162147"/>
                    <a:pt x="775609" y="163311"/>
                    <a:pt x="776307" y="164706"/>
                  </a:cubicBezTo>
                  <a:cubicBezTo>
                    <a:pt x="777005" y="166102"/>
                    <a:pt x="777936" y="167731"/>
                    <a:pt x="778634" y="169127"/>
                  </a:cubicBezTo>
                  <a:cubicBezTo>
                    <a:pt x="779331" y="170522"/>
                    <a:pt x="780029" y="171918"/>
                    <a:pt x="780727" y="173314"/>
                  </a:cubicBezTo>
                  <a:cubicBezTo>
                    <a:pt x="781425" y="174942"/>
                    <a:pt x="782123" y="176338"/>
                    <a:pt x="782821" y="177967"/>
                  </a:cubicBezTo>
                  <a:cubicBezTo>
                    <a:pt x="783519" y="179363"/>
                    <a:pt x="783984" y="180758"/>
                    <a:pt x="784682" y="182154"/>
                  </a:cubicBezTo>
                  <a:cubicBezTo>
                    <a:pt x="785845" y="184713"/>
                    <a:pt x="786776" y="187505"/>
                    <a:pt x="787939" y="190296"/>
                  </a:cubicBezTo>
                  <a:lnTo>
                    <a:pt x="787939" y="190296"/>
                  </a:lnTo>
                  <a:cubicBezTo>
                    <a:pt x="793522" y="205185"/>
                    <a:pt x="797477" y="221004"/>
                    <a:pt x="799571" y="237289"/>
                  </a:cubicBezTo>
                  <a:cubicBezTo>
                    <a:pt x="805619" y="236824"/>
                    <a:pt x="811668" y="236591"/>
                    <a:pt x="817949" y="236591"/>
                  </a:cubicBezTo>
                  <a:cubicBezTo>
                    <a:pt x="830977" y="236591"/>
                    <a:pt x="843772" y="237522"/>
                    <a:pt x="856334" y="239150"/>
                  </a:cubicBezTo>
                  <a:cubicBezTo>
                    <a:pt x="858428" y="239383"/>
                    <a:pt x="860289" y="239615"/>
                    <a:pt x="862383" y="239848"/>
                  </a:cubicBezTo>
                  <a:cubicBezTo>
                    <a:pt x="864942" y="240313"/>
                    <a:pt x="867733" y="240779"/>
                    <a:pt x="870292" y="241244"/>
                  </a:cubicBezTo>
                  <a:cubicBezTo>
                    <a:pt x="872386" y="241709"/>
                    <a:pt x="874480" y="241942"/>
                    <a:pt x="876573" y="242407"/>
                  </a:cubicBezTo>
                  <a:cubicBezTo>
                    <a:pt x="879132" y="242872"/>
                    <a:pt x="881691" y="243570"/>
                    <a:pt x="884250" y="244035"/>
                  </a:cubicBezTo>
                  <a:cubicBezTo>
                    <a:pt x="886344" y="244501"/>
                    <a:pt x="888671" y="244966"/>
                    <a:pt x="890764" y="245431"/>
                  </a:cubicBezTo>
                  <a:cubicBezTo>
                    <a:pt x="893323" y="246129"/>
                    <a:pt x="895650" y="246827"/>
                    <a:pt x="898209" y="247525"/>
                  </a:cubicBezTo>
                  <a:cubicBezTo>
                    <a:pt x="900302" y="248223"/>
                    <a:pt x="902396" y="248688"/>
                    <a:pt x="904722" y="249386"/>
                  </a:cubicBezTo>
                  <a:cubicBezTo>
                    <a:pt x="907049" y="250084"/>
                    <a:pt x="909608" y="250782"/>
                    <a:pt x="911934" y="251712"/>
                  </a:cubicBezTo>
                  <a:cubicBezTo>
                    <a:pt x="914028" y="252410"/>
                    <a:pt x="916122" y="253108"/>
                    <a:pt x="918215" y="253806"/>
                  </a:cubicBezTo>
                  <a:cubicBezTo>
                    <a:pt x="920542" y="254737"/>
                    <a:pt x="922868" y="255435"/>
                    <a:pt x="925194" y="256365"/>
                  </a:cubicBezTo>
                  <a:cubicBezTo>
                    <a:pt x="927288" y="257063"/>
                    <a:pt x="929382" y="257994"/>
                    <a:pt x="931476" y="258924"/>
                  </a:cubicBezTo>
                  <a:cubicBezTo>
                    <a:pt x="933802" y="259855"/>
                    <a:pt x="935896" y="260785"/>
                    <a:pt x="938222" y="261716"/>
                  </a:cubicBezTo>
                  <a:cubicBezTo>
                    <a:pt x="940316" y="262646"/>
                    <a:pt x="942410" y="263577"/>
                    <a:pt x="944503" y="264507"/>
                  </a:cubicBezTo>
                  <a:cubicBezTo>
                    <a:pt x="946597" y="265438"/>
                    <a:pt x="948923" y="266601"/>
                    <a:pt x="951017" y="267764"/>
                  </a:cubicBezTo>
                  <a:cubicBezTo>
                    <a:pt x="953111" y="268695"/>
                    <a:pt x="954972" y="269858"/>
                    <a:pt x="957066" y="270789"/>
                  </a:cubicBezTo>
                  <a:cubicBezTo>
                    <a:pt x="959159" y="271952"/>
                    <a:pt x="961253" y="273115"/>
                    <a:pt x="963347" y="274278"/>
                  </a:cubicBezTo>
                  <a:cubicBezTo>
                    <a:pt x="965440" y="275441"/>
                    <a:pt x="967302" y="276605"/>
                    <a:pt x="969395" y="277768"/>
                  </a:cubicBezTo>
                  <a:cubicBezTo>
                    <a:pt x="971489" y="278931"/>
                    <a:pt x="973350" y="280094"/>
                    <a:pt x="975444" y="281490"/>
                  </a:cubicBezTo>
                  <a:cubicBezTo>
                    <a:pt x="977537" y="282653"/>
                    <a:pt x="979399" y="284049"/>
                    <a:pt x="981260" y="285212"/>
                  </a:cubicBezTo>
                  <a:cubicBezTo>
                    <a:pt x="983121" y="286375"/>
                    <a:pt x="985215" y="287771"/>
                    <a:pt x="987076" y="289167"/>
                  </a:cubicBezTo>
                  <a:cubicBezTo>
                    <a:pt x="988937" y="290563"/>
                    <a:pt x="990798" y="291959"/>
                    <a:pt x="992892" y="293354"/>
                  </a:cubicBezTo>
                  <a:cubicBezTo>
                    <a:pt x="994753" y="294750"/>
                    <a:pt x="996614" y="295913"/>
                    <a:pt x="998475" y="297309"/>
                  </a:cubicBezTo>
                  <a:cubicBezTo>
                    <a:pt x="1000336" y="298705"/>
                    <a:pt x="1002197" y="300333"/>
                    <a:pt x="1004291" y="301729"/>
                  </a:cubicBezTo>
                  <a:cubicBezTo>
                    <a:pt x="1005919" y="303125"/>
                    <a:pt x="1007780" y="304521"/>
                    <a:pt x="1009409" y="305917"/>
                  </a:cubicBezTo>
                  <a:cubicBezTo>
                    <a:pt x="1011270" y="307545"/>
                    <a:pt x="1013363" y="309174"/>
                    <a:pt x="1015225" y="311035"/>
                  </a:cubicBezTo>
                  <a:cubicBezTo>
                    <a:pt x="1016853" y="312431"/>
                    <a:pt x="1018482" y="313826"/>
                    <a:pt x="1019877" y="315222"/>
                  </a:cubicBezTo>
                  <a:cubicBezTo>
                    <a:pt x="1021971" y="317083"/>
                    <a:pt x="1024065" y="319177"/>
                    <a:pt x="1026159" y="321038"/>
                  </a:cubicBezTo>
                  <a:cubicBezTo>
                    <a:pt x="1027322" y="322201"/>
                    <a:pt x="1028718" y="323364"/>
                    <a:pt x="1029881" y="324760"/>
                  </a:cubicBezTo>
                  <a:cubicBezTo>
                    <a:pt x="1033138" y="328017"/>
                    <a:pt x="1036395" y="331274"/>
                    <a:pt x="1039419" y="334764"/>
                  </a:cubicBezTo>
                  <a:cubicBezTo>
                    <a:pt x="1040349" y="335694"/>
                    <a:pt x="1041047" y="336625"/>
                    <a:pt x="1041745" y="337555"/>
                  </a:cubicBezTo>
                  <a:cubicBezTo>
                    <a:pt x="1044071" y="340114"/>
                    <a:pt x="1046165" y="342673"/>
                    <a:pt x="1048492" y="345232"/>
                  </a:cubicBezTo>
                  <a:cubicBezTo>
                    <a:pt x="1049655" y="346628"/>
                    <a:pt x="1050818" y="348024"/>
                    <a:pt x="1051749" y="349420"/>
                  </a:cubicBezTo>
                  <a:cubicBezTo>
                    <a:pt x="1053610" y="351746"/>
                    <a:pt x="1055238" y="353840"/>
                    <a:pt x="1057099" y="356166"/>
                  </a:cubicBezTo>
                  <a:cubicBezTo>
                    <a:pt x="1058262" y="357795"/>
                    <a:pt x="1059426" y="359190"/>
                    <a:pt x="1060356" y="360819"/>
                  </a:cubicBezTo>
                  <a:cubicBezTo>
                    <a:pt x="1061985" y="363145"/>
                    <a:pt x="1063613" y="365239"/>
                    <a:pt x="1065241" y="367565"/>
                  </a:cubicBezTo>
                  <a:cubicBezTo>
                    <a:pt x="1066405" y="369194"/>
                    <a:pt x="1067335" y="370822"/>
                    <a:pt x="1068498" y="372451"/>
                  </a:cubicBezTo>
                  <a:cubicBezTo>
                    <a:pt x="1069894" y="374777"/>
                    <a:pt x="1071523" y="376871"/>
                    <a:pt x="1072919" y="379197"/>
                  </a:cubicBezTo>
                  <a:cubicBezTo>
                    <a:pt x="1074082" y="380826"/>
                    <a:pt x="1075012" y="382687"/>
                    <a:pt x="1075943" y="384315"/>
                  </a:cubicBezTo>
                  <a:cubicBezTo>
                    <a:pt x="1077338" y="386641"/>
                    <a:pt x="1078734" y="388968"/>
                    <a:pt x="1079897" y="391294"/>
                  </a:cubicBezTo>
                  <a:cubicBezTo>
                    <a:pt x="1080828" y="393155"/>
                    <a:pt x="1081759" y="394784"/>
                    <a:pt x="1082689" y="396645"/>
                  </a:cubicBezTo>
                  <a:cubicBezTo>
                    <a:pt x="1083852" y="398971"/>
                    <a:pt x="1085016" y="401298"/>
                    <a:pt x="1086179" y="403624"/>
                  </a:cubicBezTo>
                  <a:cubicBezTo>
                    <a:pt x="1087109" y="405485"/>
                    <a:pt x="1088040" y="407346"/>
                    <a:pt x="1088738" y="409207"/>
                  </a:cubicBezTo>
                  <a:cubicBezTo>
                    <a:pt x="1089901" y="411534"/>
                    <a:pt x="1091064" y="414093"/>
                    <a:pt x="1091995" y="416419"/>
                  </a:cubicBezTo>
                  <a:cubicBezTo>
                    <a:pt x="1092925" y="418280"/>
                    <a:pt x="1093623" y="420141"/>
                    <a:pt x="1094321" y="422002"/>
                  </a:cubicBezTo>
                  <a:cubicBezTo>
                    <a:pt x="1095252" y="424561"/>
                    <a:pt x="1096415" y="426888"/>
                    <a:pt x="1097345" y="429447"/>
                  </a:cubicBezTo>
                  <a:cubicBezTo>
                    <a:pt x="1098043" y="431308"/>
                    <a:pt x="1098741" y="433401"/>
                    <a:pt x="1099439" y="435262"/>
                  </a:cubicBezTo>
                  <a:cubicBezTo>
                    <a:pt x="1100370" y="437821"/>
                    <a:pt x="1101300" y="440380"/>
                    <a:pt x="1101998" y="442939"/>
                  </a:cubicBezTo>
                  <a:cubicBezTo>
                    <a:pt x="1102696" y="444801"/>
                    <a:pt x="1103161" y="446894"/>
                    <a:pt x="1103859" y="448755"/>
                  </a:cubicBezTo>
                  <a:cubicBezTo>
                    <a:pt x="1104557" y="451314"/>
                    <a:pt x="1105487" y="454106"/>
                    <a:pt x="1106186" y="456665"/>
                  </a:cubicBezTo>
                  <a:cubicBezTo>
                    <a:pt x="1106651" y="458526"/>
                    <a:pt x="1107349" y="460620"/>
                    <a:pt x="1107814" y="462481"/>
                  </a:cubicBezTo>
                  <a:cubicBezTo>
                    <a:pt x="1108512" y="465273"/>
                    <a:pt x="1109210" y="468064"/>
                    <a:pt x="1109675" y="470856"/>
                  </a:cubicBezTo>
                  <a:cubicBezTo>
                    <a:pt x="1110140" y="472717"/>
                    <a:pt x="1110605" y="474578"/>
                    <a:pt x="1110838" y="476672"/>
                  </a:cubicBezTo>
                  <a:cubicBezTo>
                    <a:pt x="1111303" y="479463"/>
                    <a:pt x="1111769" y="482488"/>
                    <a:pt x="1112467" y="485279"/>
                  </a:cubicBezTo>
                  <a:cubicBezTo>
                    <a:pt x="1112699" y="487140"/>
                    <a:pt x="1113164" y="489001"/>
                    <a:pt x="1113397" y="490862"/>
                  </a:cubicBezTo>
                  <a:cubicBezTo>
                    <a:pt x="1113862" y="493887"/>
                    <a:pt x="1114328" y="497144"/>
                    <a:pt x="1114560" y="500401"/>
                  </a:cubicBezTo>
                  <a:cubicBezTo>
                    <a:pt x="1114560" y="502029"/>
                    <a:pt x="1115026" y="503657"/>
                    <a:pt x="1115258" y="505519"/>
                  </a:cubicBezTo>
                  <a:cubicBezTo>
                    <a:pt x="1115491" y="509241"/>
                    <a:pt x="1115723" y="512730"/>
                    <a:pt x="1115956" y="516453"/>
                  </a:cubicBezTo>
                  <a:cubicBezTo>
                    <a:pt x="1115956" y="517616"/>
                    <a:pt x="1115956" y="519011"/>
                    <a:pt x="1116189" y="520175"/>
                  </a:cubicBezTo>
                  <a:cubicBezTo>
                    <a:pt x="1116421" y="525060"/>
                    <a:pt x="1116654" y="530178"/>
                    <a:pt x="1116654" y="535063"/>
                  </a:cubicBezTo>
                  <a:cubicBezTo>
                    <a:pt x="1116654" y="539949"/>
                    <a:pt x="1116654" y="545067"/>
                    <a:pt x="1116189" y="549952"/>
                  </a:cubicBezTo>
                  <a:cubicBezTo>
                    <a:pt x="1116189" y="551115"/>
                    <a:pt x="1116189" y="552511"/>
                    <a:pt x="1115956" y="553674"/>
                  </a:cubicBezTo>
                  <a:close/>
                  <a:moveTo>
                    <a:pt x="582521" y="391759"/>
                  </a:moveTo>
                  <a:cubicBezTo>
                    <a:pt x="592059" y="391759"/>
                    <a:pt x="599969" y="383850"/>
                    <a:pt x="599969" y="374312"/>
                  </a:cubicBezTo>
                  <a:cubicBezTo>
                    <a:pt x="599969" y="364774"/>
                    <a:pt x="592059" y="356864"/>
                    <a:pt x="582521" y="356864"/>
                  </a:cubicBezTo>
                  <a:cubicBezTo>
                    <a:pt x="572983" y="356864"/>
                    <a:pt x="565074" y="364774"/>
                    <a:pt x="565074" y="374312"/>
                  </a:cubicBezTo>
                  <a:cubicBezTo>
                    <a:pt x="565074" y="383850"/>
                    <a:pt x="572750" y="391759"/>
                    <a:pt x="582521" y="391759"/>
                  </a:cubicBezTo>
                  <a:close/>
                  <a:moveTo>
                    <a:pt x="653475" y="331274"/>
                  </a:moveTo>
                  <a:lnTo>
                    <a:pt x="611135" y="331274"/>
                  </a:lnTo>
                  <a:lnTo>
                    <a:pt x="611135" y="427585"/>
                  </a:lnTo>
                  <a:lnTo>
                    <a:pt x="596712" y="427585"/>
                  </a:lnTo>
                  <a:cubicBezTo>
                    <a:pt x="592757" y="424561"/>
                    <a:pt x="587639" y="422700"/>
                    <a:pt x="582056" y="422700"/>
                  </a:cubicBezTo>
                  <a:cubicBezTo>
                    <a:pt x="576473" y="422700"/>
                    <a:pt x="571587" y="424561"/>
                    <a:pt x="567400" y="427585"/>
                  </a:cubicBezTo>
                  <a:lnTo>
                    <a:pt x="553674" y="427585"/>
                  </a:lnTo>
                  <a:lnTo>
                    <a:pt x="553674" y="331274"/>
                  </a:lnTo>
                  <a:lnTo>
                    <a:pt x="511567" y="331274"/>
                  </a:lnTo>
                  <a:lnTo>
                    <a:pt x="511567" y="625094"/>
                  </a:lnTo>
                  <a:lnTo>
                    <a:pt x="494352" y="625094"/>
                  </a:lnTo>
                  <a:lnTo>
                    <a:pt x="494352" y="668131"/>
                  </a:lnTo>
                  <a:lnTo>
                    <a:pt x="670690" y="668131"/>
                  </a:lnTo>
                  <a:lnTo>
                    <a:pt x="670690" y="625094"/>
                  </a:lnTo>
                  <a:lnTo>
                    <a:pt x="653475" y="625094"/>
                  </a:lnTo>
                  <a:lnTo>
                    <a:pt x="653475" y="331274"/>
                  </a:lnTo>
                  <a:close/>
                  <a:moveTo>
                    <a:pt x="611135" y="625094"/>
                  </a:moveTo>
                  <a:lnTo>
                    <a:pt x="553674" y="625094"/>
                  </a:lnTo>
                  <a:lnTo>
                    <a:pt x="553674" y="597643"/>
                  </a:lnTo>
                  <a:lnTo>
                    <a:pt x="611135" y="597643"/>
                  </a:lnTo>
                  <a:lnTo>
                    <a:pt x="611135" y="625094"/>
                  </a:lnTo>
                  <a:close/>
                  <a:moveTo>
                    <a:pt x="611135" y="578799"/>
                  </a:moveTo>
                  <a:lnTo>
                    <a:pt x="553674" y="578799"/>
                  </a:lnTo>
                  <a:lnTo>
                    <a:pt x="553674" y="445266"/>
                  </a:lnTo>
                  <a:lnTo>
                    <a:pt x="569959" y="445266"/>
                  </a:lnTo>
                  <a:cubicBezTo>
                    <a:pt x="570657" y="438985"/>
                    <a:pt x="575775" y="434332"/>
                    <a:pt x="582289" y="434332"/>
                  </a:cubicBezTo>
                  <a:cubicBezTo>
                    <a:pt x="588802" y="434332"/>
                    <a:pt x="593920" y="439217"/>
                    <a:pt x="594386" y="445266"/>
                  </a:cubicBezTo>
                  <a:lnTo>
                    <a:pt x="611135" y="445266"/>
                  </a:lnTo>
                  <a:lnTo>
                    <a:pt x="611135" y="578799"/>
                  </a:lnTo>
                  <a:close/>
                  <a:moveTo>
                    <a:pt x="653010" y="269858"/>
                  </a:moveTo>
                  <a:lnTo>
                    <a:pt x="617882" y="269858"/>
                  </a:lnTo>
                  <a:lnTo>
                    <a:pt x="617882" y="241942"/>
                  </a:lnTo>
                  <a:lnTo>
                    <a:pt x="608111" y="241942"/>
                  </a:lnTo>
                  <a:lnTo>
                    <a:pt x="608111" y="224261"/>
                  </a:lnTo>
                  <a:lnTo>
                    <a:pt x="617417" y="224261"/>
                  </a:lnTo>
                  <a:lnTo>
                    <a:pt x="617417" y="208209"/>
                  </a:lnTo>
                  <a:lnTo>
                    <a:pt x="608111" y="208209"/>
                  </a:lnTo>
                  <a:lnTo>
                    <a:pt x="608111" y="205650"/>
                  </a:lnTo>
                  <a:cubicBezTo>
                    <a:pt x="608111" y="192623"/>
                    <a:pt x="598573" y="182154"/>
                    <a:pt x="586243" y="180293"/>
                  </a:cubicBezTo>
                  <a:lnTo>
                    <a:pt x="586243" y="135627"/>
                  </a:lnTo>
                  <a:lnTo>
                    <a:pt x="578566" y="135627"/>
                  </a:lnTo>
                  <a:lnTo>
                    <a:pt x="578566" y="180293"/>
                  </a:lnTo>
                  <a:cubicBezTo>
                    <a:pt x="566237" y="182154"/>
                    <a:pt x="556699" y="192855"/>
                    <a:pt x="556699" y="205650"/>
                  </a:cubicBezTo>
                  <a:lnTo>
                    <a:pt x="556699" y="208209"/>
                  </a:lnTo>
                  <a:lnTo>
                    <a:pt x="547393" y="208209"/>
                  </a:lnTo>
                  <a:lnTo>
                    <a:pt x="547393" y="224261"/>
                  </a:lnTo>
                  <a:lnTo>
                    <a:pt x="556699" y="224261"/>
                  </a:lnTo>
                  <a:lnTo>
                    <a:pt x="556699" y="241942"/>
                  </a:lnTo>
                  <a:lnTo>
                    <a:pt x="546928" y="241942"/>
                  </a:lnTo>
                  <a:lnTo>
                    <a:pt x="546928" y="269858"/>
                  </a:lnTo>
                  <a:lnTo>
                    <a:pt x="511800" y="269858"/>
                  </a:lnTo>
                  <a:lnTo>
                    <a:pt x="511800" y="295913"/>
                  </a:lnTo>
                  <a:lnTo>
                    <a:pt x="494585" y="295913"/>
                  </a:lnTo>
                  <a:lnTo>
                    <a:pt x="494585" y="312896"/>
                  </a:lnTo>
                  <a:lnTo>
                    <a:pt x="670225" y="312896"/>
                  </a:lnTo>
                  <a:lnTo>
                    <a:pt x="670225" y="295913"/>
                  </a:lnTo>
                  <a:lnTo>
                    <a:pt x="653010" y="295913"/>
                  </a:lnTo>
                  <a:lnTo>
                    <a:pt x="653010" y="269858"/>
                  </a:lnTo>
                  <a:close/>
                  <a:moveTo>
                    <a:pt x="574379" y="269858"/>
                  </a:moveTo>
                  <a:lnTo>
                    <a:pt x="564376" y="269858"/>
                  </a:lnTo>
                  <a:lnTo>
                    <a:pt x="564376" y="241942"/>
                  </a:lnTo>
                  <a:lnTo>
                    <a:pt x="574379" y="241942"/>
                  </a:lnTo>
                  <a:lnTo>
                    <a:pt x="574379" y="269858"/>
                  </a:lnTo>
                  <a:close/>
                  <a:moveTo>
                    <a:pt x="600434" y="269858"/>
                  </a:moveTo>
                  <a:lnTo>
                    <a:pt x="590431" y="269858"/>
                  </a:lnTo>
                  <a:lnTo>
                    <a:pt x="590431" y="241942"/>
                  </a:lnTo>
                  <a:lnTo>
                    <a:pt x="600434" y="241942"/>
                  </a:lnTo>
                  <a:lnTo>
                    <a:pt x="600434" y="269858"/>
                  </a:lnTo>
                  <a:close/>
                  <a:moveTo>
                    <a:pt x="819112" y="263344"/>
                  </a:moveTo>
                  <a:lnTo>
                    <a:pt x="780029" y="263344"/>
                  </a:lnTo>
                  <a:cubicBezTo>
                    <a:pt x="777470" y="156564"/>
                    <a:pt x="689999" y="70721"/>
                    <a:pt x="582521" y="70721"/>
                  </a:cubicBezTo>
                  <a:cubicBezTo>
                    <a:pt x="475043" y="70721"/>
                    <a:pt x="387805" y="156564"/>
                    <a:pt x="385013" y="263344"/>
                  </a:cubicBezTo>
                  <a:lnTo>
                    <a:pt x="345930" y="263344"/>
                  </a:lnTo>
                  <a:cubicBezTo>
                    <a:pt x="195182" y="263344"/>
                    <a:pt x="72815" y="385478"/>
                    <a:pt x="72815" y="536459"/>
                  </a:cubicBezTo>
                  <a:cubicBezTo>
                    <a:pt x="72815" y="687440"/>
                    <a:pt x="195182" y="809574"/>
                    <a:pt x="345930" y="809574"/>
                  </a:cubicBezTo>
                  <a:lnTo>
                    <a:pt x="385013" y="809574"/>
                  </a:lnTo>
                  <a:cubicBezTo>
                    <a:pt x="387805" y="916354"/>
                    <a:pt x="475043" y="1002197"/>
                    <a:pt x="582521" y="1002197"/>
                  </a:cubicBezTo>
                  <a:cubicBezTo>
                    <a:pt x="689999" y="1002197"/>
                    <a:pt x="777238" y="916354"/>
                    <a:pt x="780029" y="809574"/>
                  </a:cubicBezTo>
                  <a:lnTo>
                    <a:pt x="819112" y="809574"/>
                  </a:lnTo>
                  <a:cubicBezTo>
                    <a:pt x="969861" y="809574"/>
                    <a:pt x="1092227" y="687440"/>
                    <a:pt x="1092227" y="536459"/>
                  </a:cubicBezTo>
                  <a:cubicBezTo>
                    <a:pt x="1092227" y="385478"/>
                    <a:pt x="969861" y="263344"/>
                    <a:pt x="819112" y="263344"/>
                  </a:cubicBezTo>
                  <a:close/>
                  <a:moveTo>
                    <a:pt x="348024" y="624396"/>
                  </a:moveTo>
                  <a:cubicBezTo>
                    <a:pt x="332205" y="610670"/>
                    <a:pt x="312663" y="600899"/>
                    <a:pt x="291028" y="597177"/>
                  </a:cubicBezTo>
                  <a:lnTo>
                    <a:pt x="400832" y="597177"/>
                  </a:lnTo>
                  <a:cubicBezTo>
                    <a:pt x="379197" y="597177"/>
                    <a:pt x="359888" y="607879"/>
                    <a:pt x="348024" y="624396"/>
                  </a:cubicBezTo>
                  <a:close/>
                  <a:moveTo>
                    <a:pt x="361284" y="637889"/>
                  </a:moveTo>
                  <a:cubicBezTo>
                    <a:pt x="369659" y="624628"/>
                    <a:pt x="384315" y="615788"/>
                    <a:pt x="401065" y="615788"/>
                  </a:cubicBezTo>
                  <a:cubicBezTo>
                    <a:pt x="427120" y="615788"/>
                    <a:pt x="448057" y="636725"/>
                    <a:pt x="448057" y="662781"/>
                  </a:cubicBezTo>
                  <a:lnTo>
                    <a:pt x="448057" y="662781"/>
                  </a:lnTo>
                  <a:lnTo>
                    <a:pt x="448057" y="716054"/>
                  </a:lnTo>
                  <a:lnTo>
                    <a:pt x="388735" y="716054"/>
                  </a:lnTo>
                  <a:cubicBezTo>
                    <a:pt x="388735" y="716054"/>
                    <a:pt x="388735" y="714426"/>
                    <a:pt x="388735" y="713495"/>
                  </a:cubicBezTo>
                  <a:cubicBezTo>
                    <a:pt x="388735" y="684649"/>
                    <a:pt x="378267" y="658361"/>
                    <a:pt x="361284" y="637889"/>
                  </a:cubicBezTo>
                  <a:close/>
                  <a:moveTo>
                    <a:pt x="448057" y="734433"/>
                  </a:moveTo>
                  <a:lnTo>
                    <a:pt x="448057" y="847261"/>
                  </a:lnTo>
                  <a:lnTo>
                    <a:pt x="422700" y="847261"/>
                  </a:lnTo>
                  <a:lnTo>
                    <a:pt x="422700" y="774446"/>
                  </a:lnTo>
                  <a:lnTo>
                    <a:pt x="422700" y="774446"/>
                  </a:lnTo>
                  <a:cubicBezTo>
                    <a:pt x="422700" y="759092"/>
                    <a:pt x="417117" y="745134"/>
                    <a:pt x="407811" y="734433"/>
                  </a:cubicBezTo>
                  <a:lnTo>
                    <a:pt x="447825" y="734433"/>
                  </a:lnTo>
                  <a:close/>
                  <a:moveTo>
                    <a:pt x="582754" y="984284"/>
                  </a:moveTo>
                  <a:cubicBezTo>
                    <a:pt x="504821" y="984284"/>
                    <a:pt x="438752" y="934965"/>
                    <a:pt x="413627" y="865640"/>
                  </a:cubicBezTo>
                  <a:lnTo>
                    <a:pt x="751880" y="865640"/>
                  </a:lnTo>
                  <a:cubicBezTo>
                    <a:pt x="726756" y="934733"/>
                    <a:pt x="660687" y="984284"/>
                    <a:pt x="582754" y="984284"/>
                  </a:cubicBezTo>
                  <a:close/>
                  <a:moveTo>
                    <a:pt x="535761" y="847261"/>
                  </a:moveTo>
                  <a:lnTo>
                    <a:pt x="535761" y="754207"/>
                  </a:lnTo>
                  <a:cubicBezTo>
                    <a:pt x="539716" y="730478"/>
                    <a:pt x="559955" y="712565"/>
                    <a:pt x="584150" y="712565"/>
                  </a:cubicBezTo>
                  <a:cubicBezTo>
                    <a:pt x="606250" y="712565"/>
                    <a:pt x="625094" y="727919"/>
                    <a:pt x="630910" y="748856"/>
                  </a:cubicBezTo>
                  <a:lnTo>
                    <a:pt x="630910" y="847261"/>
                  </a:lnTo>
                  <a:lnTo>
                    <a:pt x="535761" y="847261"/>
                  </a:lnTo>
                  <a:close/>
                  <a:moveTo>
                    <a:pt x="742575" y="774446"/>
                  </a:moveTo>
                  <a:lnTo>
                    <a:pt x="742575" y="774446"/>
                  </a:lnTo>
                  <a:lnTo>
                    <a:pt x="742575" y="847261"/>
                  </a:lnTo>
                  <a:lnTo>
                    <a:pt x="716520" y="847261"/>
                  </a:lnTo>
                  <a:lnTo>
                    <a:pt x="716520" y="734433"/>
                  </a:lnTo>
                  <a:lnTo>
                    <a:pt x="757231" y="734433"/>
                  </a:lnTo>
                  <a:cubicBezTo>
                    <a:pt x="747926" y="745134"/>
                    <a:pt x="742575" y="759092"/>
                    <a:pt x="742575" y="774446"/>
                  </a:cubicBezTo>
                  <a:close/>
                  <a:moveTo>
                    <a:pt x="776540" y="713495"/>
                  </a:moveTo>
                  <a:cubicBezTo>
                    <a:pt x="776540" y="713495"/>
                    <a:pt x="776540" y="715124"/>
                    <a:pt x="776540" y="716054"/>
                  </a:cubicBezTo>
                  <a:lnTo>
                    <a:pt x="716520" y="716054"/>
                  </a:lnTo>
                  <a:lnTo>
                    <a:pt x="716520" y="662781"/>
                  </a:lnTo>
                  <a:lnTo>
                    <a:pt x="716520" y="662781"/>
                  </a:lnTo>
                  <a:cubicBezTo>
                    <a:pt x="716520" y="636725"/>
                    <a:pt x="737457" y="615788"/>
                    <a:pt x="763512" y="615788"/>
                  </a:cubicBezTo>
                  <a:cubicBezTo>
                    <a:pt x="780495" y="615788"/>
                    <a:pt x="795383" y="624861"/>
                    <a:pt x="803526" y="638354"/>
                  </a:cubicBezTo>
                  <a:cubicBezTo>
                    <a:pt x="786543" y="658826"/>
                    <a:pt x="776540" y="684881"/>
                    <a:pt x="776540" y="713495"/>
                  </a:cubicBezTo>
                  <a:close/>
                  <a:moveTo>
                    <a:pt x="816786" y="624861"/>
                  </a:moveTo>
                  <a:cubicBezTo>
                    <a:pt x="804921" y="608344"/>
                    <a:pt x="785613" y="597410"/>
                    <a:pt x="763745" y="597410"/>
                  </a:cubicBezTo>
                  <a:lnTo>
                    <a:pt x="874247" y="597410"/>
                  </a:lnTo>
                  <a:cubicBezTo>
                    <a:pt x="852379" y="601132"/>
                    <a:pt x="832838" y="610903"/>
                    <a:pt x="816786" y="624861"/>
                  </a:cubicBezTo>
                  <a:close/>
                  <a:moveTo>
                    <a:pt x="1027554" y="442009"/>
                  </a:moveTo>
                  <a:cubicBezTo>
                    <a:pt x="964277" y="442009"/>
                    <a:pt x="911004" y="485047"/>
                    <a:pt x="895650" y="543438"/>
                  </a:cubicBezTo>
                  <a:lnTo>
                    <a:pt x="659989" y="543438"/>
                  </a:lnTo>
                  <a:lnTo>
                    <a:pt x="659989" y="561817"/>
                  </a:lnTo>
                  <a:lnTo>
                    <a:pt x="892160" y="561817"/>
                  </a:lnTo>
                  <a:cubicBezTo>
                    <a:pt x="891462" y="567167"/>
                    <a:pt x="891230" y="572750"/>
                    <a:pt x="891230" y="578334"/>
                  </a:cubicBezTo>
                  <a:cubicBezTo>
                    <a:pt x="891230" y="578334"/>
                    <a:pt x="891230" y="578334"/>
                    <a:pt x="891230" y="578566"/>
                  </a:cubicBezTo>
                  <a:lnTo>
                    <a:pt x="659989" y="578566"/>
                  </a:lnTo>
                  <a:lnTo>
                    <a:pt x="659989" y="596945"/>
                  </a:lnTo>
                  <a:lnTo>
                    <a:pt x="763512" y="596945"/>
                  </a:lnTo>
                  <a:cubicBezTo>
                    <a:pt x="727454" y="596945"/>
                    <a:pt x="698141" y="626257"/>
                    <a:pt x="698141" y="662315"/>
                  </a:cubicBezTo>
                  <a:lnTo>
                    <a:pt x="698141" y="662315"/>
                  </a:lnTo>
                  <a:lnTo>
                    <a:pt x="698141" y="846796"/>
                  </a:lnTo>
                  <a:lnTo>
                    <a:pt x="672551" y="846796"/>
                  </a:lnTo>
                  <a:lnTo>
                    <a:pt x="672551" y="687440"/>
                  </a:lnTo>
                  <a:lnTo>
                    <a:pt x="688371" y="687440"/>
                  </a:lnTo>
                  <a:lnTo>
                    <a:pt x="688371" y="675110"/>
                  </a:lnTo>
                  <a:lnTo>
                    <a:pt x="630910" y="675110"/>
                  </a:lnTo>
                  <a:lnTo>
                    <a:pt x="630910" y="719079"/>
                  </a:lnTo>
                  <a:cubicBezTo>
                    <a:pt x="623000" y="710006"/>
                    <a:pt x="612531" y="703259"/>
                    <a:pt x="600667" y="699770"/>
                  </a:cubicBezTo>
                  <a:lnTo>
                    <a:pt x="600667" y="685812"/>
                  </a:lnTo>
                  <a:lnTo>
                    <a:pt x="607413" y="685812"/>
                  </a:lnTo>
                  <a:lnTo>
                    <a:pt x="607413" y="674878"/>
                  </a:lnTo>
                  <a:lnTo>
                    <a:pt x="558327" y="674878"/>
                  </a:lnTo>
                  <a:lnTo>
                    <a:pt x="558327" y="685812"/>
                  </a:lnTo>
                  <a:lnTo>
                    <a:pt x="565074" y="685812"/>
                  </a:lnTo>
                  <a:lnTo>
                    <a:pt x="565074" y="700468"/>
                  </a:lnTo>
                  <a:cubicBezTo>
                    <a:pt x="553674" y="704190"/>
                    <a:pt x="543671" y="711169"/>
                    <a:pt x="535994" y="720474"/>
                  </a:cubicBezTo>
                  <a:lnTo>
                    <a:pt x="535994" y="675343"/>
                  </a:lnTo>
                  <a:lnTo>
                    <a:pt x="477370" y="675343"/>
                  </a:lnTo>
                  <a:lnTo>
                    <a:pt x="477370" y="687440"/>
                  </a:lnTo>
                  <a:lnTo>
                    <a:pt x="493189" y="687440"/>
                  </a:lnTo>
                  <a:lnTo>
                    <a:pt x="493189" y="846796"/>
                  </a:lnTo>
                  <a:lnTo>
                    <a:pt x="466668" y="846796"/>
                  </a:lnTo>
                  <a:lnTo>
                    <a:pt x="466668" y="662315"/>
                  </a:lnTo>
                  <a:lnTo>
                    <a:pt x="466668" y="662315"/>
                  </a:lnTo>
                  <a:cubicBezTo>
                    <a:pt x="466668" y="626257"/>
                    <a:pt x="437356" y="596945"/>
                    <a:pt x="401298" y="596945"/>
                  </a:cubicBezTo>
                  <a:lnTo>
                    <a:pt x="505519" y="596945"/>
                  </a:lnTo>
                  <a:lnTo>
                    <a:pt x="505519" y="578566"/>
                  </a:lnTo>
                  <a:lnTo>
                    <a:pt x="274511" y="578566"/>
                  </a:lnTo>
                  <a:cubicBezTo>
                    <a:pt x="274511" y="572750"/>
                    <a:pt x="274045" y="567167"/>
                    <a:pt x="273580" y="561584"/>
                  </a:cubicBezTo>
                  <a:lnTo>
                    <a:pt x="505751" y="561584"/>
                  </a:lnTo>
                  <a:lnTo>
                    <a:pt x="505751" y="543206"/>
                  </a:lnTo>
                  <a:lnTo>
                    <a:pt x="270091" y="543206"/>
                  </a:lnTo>
                  <a:cubicBezTo>
                    <a:pt x="254504" y="484814"/>
                    <a:pt x="201463" y="441776"/>
                    <a:pt x="138186" y="441776"/>
                  </a:cubicBezTo>
                  <a:cubicBezTo>
                    <a:pt x="128881" y="441776"/>
                    <a:pt x="119575" y="442707"/>
                    <a:pt x="110735" y="444568"/>
                  </a:cubicBezTo>
                  <a:cubicBezTo>
                    <a:pt x="147491" y="350118"/>
                    <a:pt x="239150" y="283351"/>
                    <a:pt x="346395" y="283351"/>
                  </a:cubicBezTo>
                  <a:lnTo>
                    <a:pt x="403159" y="283351"/>
                  </a:lnTo>
                  <a:lnTo>
                    <a:pt x="403159" y="268230"/>
                  </a:lnTo>
                  <a:lnTo>
                    <a:pt x="403159" y="268230"/>
                  </a:lnTo>
                  <a:cubicBezTo>
                    <a:pt x="403159" y="168894"/>
                    <a:pt x="483651" y="88402"/>
                    <a:pt x="583219" y="88402"/>
                  </a:cubicBezTo>
                  <a:cubicBezTo>
                    <a:pt x="682787" y="88402"/>
                    <a:pt x="763280" y="168894"/>
                    <a:pt x="763280" y="268230"/>
                  </a:cubicBezTo>
                  <a:lnTo>
                    <a:pt x="763280" y="283351"/>
                  </a:lnTo>
                  <a:lnTo>
                    <a:pt x="820043" y="283351"/>
                  </a:lnTo>
                  <a:cubicBezTo>
                    <a:pt x="927288" y="283351"/>
                    <a:pt x="1018947" y="350350"/>
                    <a:pt x="1055703" y="444568"/>
                  </a:cubicBezTo>
                  <a:cubicBezTo>
                    <a:pt x="1046863" y="442707"/>
                    <a:pt x="1037558" y="441776"/>
                    <a:pt x="1028252" y="441776"/>
                  </a:cubicBezTo>
                  <a:close/>
                  <a:moveTo>
                    <a:pt x="566702" y="890532"/>
                  </a:moveTo>
                  <a:lnTo>
                    <a:pt x="534366" y="890532"/>
                  </a:lnTo>
                  <a:lnTo>
                    <a:pt x="526688" y="914028"/>
                  </a:lnTo>
                  <a:lnTo>
                    <a:pt x="552744" y="914028"/>
                  </a:lnTo>
                  <a:lnTo>
                    <a:pt x="551581" y="923333"/>
                  </a:lnTo>
                  <a:lnTo>
                    <a:pt x="523199" y="923333"/>
                  </a:lnTo>
                  <a:lnTo>
                    <a:pt x="519709" y="934035"/>
                  </a:lnTo>
                  <a:lnTo>
                    <a:pt x="563212" y="934035"/>
                  </a:lnTo>
                  <a:lnTo>
                    <a:pt x="566469" y="890532"/>
                  </a:lnTo>
                  <a:close/>
                  <a:moveTo>
                    <a:pt x="554140" y="905886"/>
                  </a:moveTo>
                  <a:lnTo>
                    <a:pt x="539483" y="905886"/>
                  </a:lnTo>
                  <a:lnTo>
                    <a:pt x="541577" y="897976"/>
                  </a:lnTo>
                  <a:lnTo>
                    <a:pt x="555768" y="897976"/>
                  </a:lnTo>
                  <a:cubicBezTo>
                    <a:pt x="555768" y="897976"/>
                    <a:pt x="554372" y="905886"/>
                    <a:pt x="554372" y="905886"/>
                  </a:cubicBezTo>
                  <a:close/>
                  <a:moveTo>
                    <a:pt x="660222" y="922403"/>
                  </a:moveTo>
                  <a:lnTo>
                    <a:pt x="665572" y="934035"/>
                  </a:lnTo>
                  <a:lnTo>
                    <a:pt x="681624" y="933337"/>
                  </a:lnTo>
                  <a:lnTo>
                    <a:pt x="675343" y="923333"/>
                  </a:lnTo>
                  <a:lnTo>
                    <a:pt x="682787" y="922868"/>
                  </a:lnTo>
                  <a:lnTo>
                    <a:pt x="676506" y="912167"/>
                  </a:lnTo>
                  <a:lnTo>
                    <a:pt x="667433" y="912167"/>
                  </a:lnTo>
                  <a:lnTo>
                    <a:pt x="656500" y="890532"/>
                  </a:lnTo>
                  <a:lnTo>
                    <a:pt x="645333" y="890532"/>
                  </a:lnTo>
                  <a:lnTo>
                    <a:pt x="633934" y="911004"/>
                  </a:lnTo>
                  <a:lnTo>
                    <a:pt x="638121" y="922635"/>
                  </a:lnTo>
                  <a:lnTo>
                    <a:pt x="659989" y="922635"/>
                  </a:lnTo>
                  <a:close/>
                  <a:moveTo>
                    <a:pt x="650916" y="901931"/>
                  </a:moveTo>
                  <a:lnTo>
                    <a:pt x="655336" y="911702"/>
                  </a:lnTo>
                  <a:lnTo>
                    <a:pt x="646031" y="911702"/>
                  </a:lnTo>
                  <a:lnTo>
                    <a:pt x="650916" y="901931"/>
                  </a:lnTo>
                  <a:close/>
                  <a:moveTo>
                    <a:pt x="516685" y="890299"/>
                  </a:moveTo>
                  <a:lnTo>
                    <a:pt x="504123" y="890299"/>
                  </a:lnTo>
                  <a:lnTo>
                    <a:pt x="484349" y="933802"/>
                  </a:lnTo>
                  <a:lnTo>
                    <a:pt x="501796" y="933802"/>
                  </a:lnTo>
                  <a:lnTo>
                    <a:pt x="516685" y="890299"/>
                  </a:lnTo>
                  <a:close/>
                  <a:moveTo>
                    <a:pt x="580427" y="933802"/>
                  </a:moveTo>
                  <a:lnTo>
                    <a:pt x="624628" y="933802"/>
                  </a:lnTo>
                  <a:lnTo>
                    <a:pt x="621837" y="922635"/>
                  </a:lnTo>
                  <a:lnTo>
                    <a:pt x="604389" y="922635"/>
                  </a:lnTo>
                  <a:lnTo>
                    <a:pt x="618115" y="910306"/>
                  </a:lnTo>
                  <a:lnTo>
                    <a:pt x="613462" y="890299"/>
                  </a:lnTo>
                  <a:lnTo>
                    <a:pt x="580660" y="890299"/>
                  </a:lnTo>
                  <a:lnTo>
                    <a:pt x="580660" y="907049"/>
                  </a:lnTo>
                  <a:cubicBezTo>
                    <a:pt x="580660" y="907049"/>
                    <a:pt x="592990" y="907049"/>
                    <a:pt x="592990" y="907049"/>
                  </a:cubicBezTo>
                  <a:lnTo>
                    <a:pt x="591827" y="900302"/>
                  </a:lnTo>
                  <a:lnTo>
                    <a:pt x="603691" y="900302"/>
                  </a:lnTo>
                  <a:lnTo>
                    <a:pt x="604389" y="907747"/>
                  </a:lnTo>
                  <a:lnTo>
                    <a:pt x="580660" y="922170"/>
                  </a:lnTo>
                  <a:lnTo>
                    <a:pt x="580195" y="933802"/>
                  </a:lnTo>
                  <a:close/>
                </a:path>
              </a:pathLst>
            </a:custGeom>
            <a:grpFill/>
            <a:ln w="23259" cap="flat">
              <a:noFill/>
              <a:prstDash val="solid"/>
              <a:miter/>
            </a:ln>
          </p:spPr>
          <p:txBody>
            <a:bodyPr rtlCol="0" anchor="ctr"/>
            <a:lstStyle/>
            <a:p>
              <a:endParaRPr lang="zh-CN" altLang="en-US"/>
            </a:p>
          </p:txBody>
        </p:sp>
      </p:grpSp>
      <p:sp>
        <p:nvSpPr>
          <p:cNvPr id="49" name="任意多边形: 形状 48"/>
          <p:cNvSpPr/>
          <p:nvPr/>
        </p:nvSpPr>
        <p:spPr>
          <a:xfrm>
            <a:off x="-1" y="4661301"/>
            <a:ext cx="12192000" cy="2196699"/>
          </a:xfrm>
          <a:custGeom>
            <a:avLst/>
            <a:gdLst>
              <a:gd name="connsiteX0" fmla="*/ 12192000 w 12192000"/>
              <a:gd name="connsiteY0" fmla="*/ 0 h 2196699"/>
              <a:gd name="connsiteX1" fmla="*/ 12192000 w 12192000"/>
              <a:gd name="connsiteY1" fmla="*/ 2196699 h 2196699"/>
              <a:gd name="connsiteX2" fmla="*/ 0 w 12192000"/>
              <a:gd name="connsiteY2" fmla="*/ 2196699 h 2196699"/>
              <a:gd name="connsiteX3" fmla="*/ 0 w 12192000"/>
              <a:gd name="connsiteY3" fmla="*/ 2 h 2196699"/>
              <a:gd name="connsiteX4" fmla="*/ 229549 w 12192000"/>
              <a:gd name="connsiteY4" fmla="*/ 91464 h 2196699"/>
              <a:gd name="connsiteX5" fmla="*/ 5279411 w 12192000"/>
              <a:gd name="connsiteY5" fmla="*/ 1062104 h 2196699"/>
              <a:gd name="connsiteX6" fmla="*/ 5281958 w 12192000"/>
              <a:gd name="connsiteY6" fmla="*/ 1062184 h 2196699"/>
              <a:gd name="connsiteX7" fmla="*/ 5311377 w 12192000"/>
              <a:gd name="connsiteY7" fmla="*/ 1110610 h 2196699"/>
              <a:gd name="connsiteX8" fmla="*/ 6096001 w 12192000"/>
              <a:gd name="connsiteY8" fmla="*/ 1527791 h 2196699"/>
              <a:gd name="connsiteX9" fmla="*/ 6880625 w 12192000"/>
              <a:gd name="connsiteY9" fmla="*/ 1110610 h 2196699"/>
              <a:gd name="connsiteX10" fmla="*/ 6910045 w 12192000"/>
              <a:gd name="connsiteY10" fmla="*/ 1062184 h 2196699"/>
              <a:gd name="connsiteX11" fmla="*/ 6912585 w 12192000"/>
              <a:gd name="connsiteY11" fmla="*/ 1062104 h 2196699"/>
              <a:gd name="connsiteX12" fmla="*/ 11962448 w 12192000"/>
              <a:gd name="connsiteY12" fmla="*/ 91464 h 2196699"/>
              <a:gd name="connsiteX13" fmla="*/ 12192000 w 12192000"/>
              <a:gd name="connsiteY13" fmla="*/ 0 h 21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196699">
                <a:moveTo>
                  <a:pt x="12192000" y="0"/>
                </a:moveTo>
                <a:lnTo>
                  <a:pt x="12192000" y="2196699"/>
                </a:lnTo>
                <a:lnTo>
                  <a:pt x="0" y="2196699"/>
                </a:lnTo>
                <a:lnTo>
                  <a:pt x="0" y="2"/>
                </a:lnTo>
                <a:lnTo>
                  <a:pt x="229549" y="91464"/>
                </a:lnTo>
                <a:cubicBezTo>
                  <a:pt x="1660945" y="634226"/>
                  <a:pt x="3394606" y="983313"/>
                  <a:pt x="5279411" y="1062104"/>
                </a:cubicBezTo>
                <a:lnTo>
                  <a:pt x="5281958" y="1062184"/>
                </a:lnTo>
                <a:lnTo>
                  <a:pt x="5311377" y="1110610"/>
                </a:lnTo>
                <a:cubicBezTo>
                  <a:pt x="5481421" y="1362307"/>
                  <a:pt x="5769386" y="1527791"/>
                  <a:pt x="6096001" y="1527791"/>
                </a:cubicBezTo>
                <a:cubicBezTo>
                  <a:pt x="6422617" y="1527791"/>
                  <a:pt x="6710582" y="1362307"/>
                  <a:pt x="6880625" y="1110610"/>
                </a:cubicBezTo>
                <a:lnTo>
                  <a:pt x="6910045" y="1062184"/>
                </a:lnTo>
                <a:lnTo>
                  <a:pt x="6912585" y="1062104"/>
                </a:lnTo>
                <a:cubicBezTo>
                  <a:pt x="8797390" y="983313"/>
                  <a:pt x="10531051" y="634226"/>
                  <a:pt x="11962448" y="91464"/>
                </a:cubicBezTo>
                <a:lnTo>
                  <a:pt x="12192000" y="0"/>
                </a:lnTo>
                <a:close/>
              </a:path>
            </a:pathLst>
          </a:custGeom>
          <a:gradFill flip="none" rotWithShape="1">
            <a:gsLst>
              <a:gs pos="0">
                <a:srgbClr val="FEFCFA"/>
              </a:gs>
              <a:gs pos="100000">
                <a:srgbClr val="FEFCFA"/>
              </a:gs>
            </a:gsLst>
            <a:lin ang="16200000" scaled="1"/>
            <a:tileRect/>
          </a:gradFill>
          <a:ln>
            <a:solidFill>
              <a:srgbClr val="FDF5F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 y="3862591"/>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任意多边形: 形状 50"/>
          <p:cNvSpPr/>
          <p:nvPr/>
        </p:nvSpPr>
        <p:spPr>
          <a:xfrm>
            <a:off x="6969165" y="3862591"/>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4003119" y="1926865"/>
            <a:ext cx="4185762" cy="1200329"/>
          </a:xfrm>
          <a:prstGeom prst="rect">
            <a:avLst/>
          </a:prstGeom>
          <a:noFill/>
        </p:spPr>
        <p:txBody>
          <a:bodyPr wrap="none" rtlCol="0">
            <a:spAutoFit/>
          </a:bodyPr>
          <a:lstStyle/>
          <a:p>
            <a:pPr algn="ctr"/>
            <a:r>
              <a:rPr lang="zh-CN" altLang="en-US" sz="72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谢谢观看</a:t>
            </a:r>
            <a:endParaRPr lang="zh-CN" altLang="en-US" sz="72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p:txBody>
      </p:sp>
      <p:grpSp>
        <p:nvGrpSpPr>
          <p:cNvPr id="5" name="组合 4"/>
          <p:cNvGrpSpPr/>
          <p:nvPr/>
        </p:nvGrpSpPr>
        <p:grpSpPr>
          <a:xfrm>
            <a:off x="3233319" y="3398318"/>
            <a:ext cx="5725362" cy="410092"/>
            <a:chOff x="1395288" y="2953741"/>
            <a:chExt cx="9073523" cy="598154"/>
          </a:xfrm>
        </p:grpSpPr>
        <p:sp>
          <p:nvSpPr>
            <p:cNvPr id="48" name="文本框 15"/>
            <p:cNvSpPr txBox="1"/>
            <p:nvPr/>
          </p:nvSpPr>
          <p:spPr>
            <a:xfrm>
              <a:off x="1395288" y="2968303"/>
              <a:ext cx="8866964" cy="5835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gradFill>
                    <a:gsLst>
                      <a:gs pos="38000">
                        <a:schemeClr val="accent4">
                          <a:lumMod val="20000"/>
                          <a:lumOff val="80000"/>
                        </a:schemeClr>
                      </a:gs>
                      <a:gs pos="100000">
                        <a:srgbClr val="FBEFEF"/>
                      </a:gs>
                    </a:gsLst>
                    <a:lin ang="16200000" scaled="1"/>
                  </a:gradFill>
                  <a:effectLst>
                    <a:outerShdw blurRad="101600" dir="5400000" sx="101000" sy="101000" algn="ctr" rotWithShape="0">
                      <a:schemeClr val="accent4">
                        <a:lumMod val="20000"/>
                        <a:lumOff val="80000"/>
                        <a:alpha val="25000"/>
                      </a:schemeClr>
                    </a:outerShdw>
                  </a:effectLst>
                  <a:uLnTx/>
                  <a:uFillTx/>
                  <a:latin typeface="思源宋体 CN Heavy" panose="02020900000000000000" pitchFamily="18" charset="-122"/>
                  <a:ea typeface="思源宋体 CN Heavy" panose="02020900000000000000" pitchFamily="18" charset="-122"/>
                  <a:cs typeface="Arial" panose="020B0604020202020204" pitchFamily="34" charset="0"/>
                  <a:sym typeface="Arial" panose="020B0604020202020204" pitchFamily="34" charset="0"/>
                </a:rPr>
                <a:t>爱学习的麦昆昆  呈献</a:t>
              </a:r>
              <a:endParaRPr kumimoji="0" lang="zh-CN" altLang="en-US" sz="2000" b="0" i="0" u="none" strike="noStrike" kern="1200" cap="none" spc="0" normalizeH="0" baseline="0" noProof="0" dirty="0">
                <a:ln>
                  <a:noFill/>
                </a:ln>
                <a:gradFill>
                  <a:gsLst>
                    <a:gs pos="38000">
                      <a:schemeClr val="accent4">
                        <a:lumMod val="20000"/>
                        <a:lumOff val="80000"/>
                      </a:schemeClr>
                    </a:gs>
                    <a:gs pos="100000">
                      <a:srgbClr val="FBEFEF"/>
                    </a:gs>
                  </a:gsLst>
                  <a:lin ang="16200000" scaled="1"/>
                </a:gradFill>
                <a:effectLst>
                  <a:outerShdw blurRad="101600" dir="5400000" sx="101000" sy="101000" algn="ctr" rotWithShape="0">
                    <a:schemeClr val="accent4">
                      <a:lumMod val="20000"/>
                      <a:lumOff val="80000"/>
                      <a:alpha val="25000"/>
                    </a:schemeClr>
                  </a:outerShdw>
                </a:effectLst>
                <a:uLnTx/>
                <a:uFillTx/>
                <a:latin typeface="思源宋体 CN Heavy" panose="02020900000000000000" pitchFamily="18" charset="-122"/>
                <a:ea typeface="思源宋体 CN Heavy" panose="02020900000000000000" pitchFamily="18" charset="-122"/>
                <a:cs typeface="Arial" panose="020B0604020202020204" pitchFamily="34" charset="0"/>
                <a:sym typeface="Arial" panose="020B0604020202020204" pitchFamily="34" charset="0"/>
              </a:endParaRPr>
            </a:p>
          </p:txBody>
        </p:sp>
        <p:cxnSp>
          <p:nvCxnSpPr>
            <p:cNvPr id="52" name="直接连接符 51"/>
            <p:cNvCxnSpPr/>
            <p:nvPr/>
          </p:nvCxnSpPr>
          <p:spPr>
            <a:xfrm>
              <a:off x="1601847" y="2953741"/>
              <a:ext cx="8866964" cy="0"/>
            </a:xfrm>
            <a:prstGeom prst="line">
              <a:avLst/>
            </a:prstGeom>
            <a:ln w="12700">
              <a:gradFill flip="none" rotWithShape="1">
                <a:gsLst>
                  <a:gs pos="0">
                    <a:schemeClr val="accent2">
                      <a:lumMod val="20000"/>
                      <a:lumOff val="80000"/>
                      <a:alpha val="0"/>
                    </a:schemeClr>
                  </a:gs>
                  <a:gs pos="50000">
                    <a:schemeClr val="accent4">
                      <a:lumMod val="20000"/>
                      <a:lumOff val="80000"/>
                    </a:schemeClr>
                  </a:gs>
                  <a:gs pos="100000">
                    <a:schemeClr val="accent2">
                      <a:lumMod val="20000"/>
                      <a:lumOff val="8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601847" y="3535447"/>
              <a:ext cx="8866964" cy="0"/>
            </a:xfrm>
            <a:prstGeom prst="line">
              <a:avLst/>
            </a:prstGeom>
            <a:ln w="12700">
              <a:gradFill flip="none" rotWithShape="1">
                <a:gsLst>
                  <a:gs pos="0">
                    <a:schemeClr val="accent2">
                      <a:lumMod val="20000"/>
                      <a:lumOff val="80000"/>
                      <a:alpha val="0"/>
                    </a:schemeClr>
                  </a:gs>
                  <a:gs pos="50000">
                    <a:schemeClr val="accent4">
                      <a:lumMod val="20000"/>
                      <a:lumOff val="80000"/>
                    </a:schemeClr>
                  </a:gs>
                  <a:gs pos="100000">
                    <a:schemeClr val="accent2">
                      <a:lumMod val="20000"/>
                      <a:lumOff val="8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 name="图片 3" descr="一些文字和图案&#10;&#10;中度可信度描述已自动生成"/>
          <p:cNvPicPr>
            <a:picLocks noChangeAspect="1"/>
          </p:cNvPicPr>
          <p:nvPr/>
        </p:nvPicPr>
        <p:blipFill>
          <a:blip r:embed="rId5" cstate="print">
            <a:alphaModFix amt="5000"/>
          </a:blip>
          <a:stretch>
            <a:fillRect/>
          </a:stretch>
        </p:blipFill>
        <p:spPr>
          <a:xfrm>
            <a:off x="3953648" y="6214299"/>
            <a:ext cx="4284696" cy="668221"/>
          </a:xfrm>
          <a:prstGeom prst="rect">
            <a:avLst/>
          </a:prstGeom>
          <a:effectLst>
            <a:outerShdw blurRad="152400" dir="5400000" algn="ctr" rotWithShape="0">
              <a:schemeClr val="accent4">
                <a:lumMod val="20000"/>
                <a:lumOff val="80000"/>
                <a:alpha val="43000"/>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街道上有店铺的标志红色背景白色的字&#10;&#10;中度可信度描述已自动生成"/>
          <p:cNvPicPr>
            <a:picLocks noChangeAspect="1"/>
          </p:cNvPicPr>
          <p:nvPr/>
        </p:nvPicPr>
        <p:blipFill rotWithShape="1">
          <a:blip r:embed="rId1" cstate="print"/>
          <a:srcRect/>
          <a:stretch>
            <a:fillRect/>
          </a:stretch>
        </p:blipFill>
        <p:spPr>
          <a:xfrm>
            <a:off x="6277457" y="0"/>
            <a:ext cx="5914543" cy="6858000"/>
          </a:xfrm>
          <a:custGeom>
            <a:avLst/>
            <a:gdLst>
              <a:gd name="connsiteX0" fmla="*/ 1572355 w 5914543"/>
              <a:gd name="connsiteY0" fmla="*/ 0 h 6858000"/>
              <a:gd name="connsiteX1" fmla="*/ 5903713 w 5914543"/>
              <a:gd name="connsiteY1" fmla="*/ 0 h 6858000"/>
              <a:gd name="connsiteX2" fmla="*/ 5914543 w 5914543"/>
              <a:gd name="connsiteY2" fmla="*/ 9125 h 6858000"/>
              <a:gd name="connsiteX3" fmla="*/ 5914543 w 5914543"/>
              <a:gd name="connsiteY3" fmla="*/ 6848875 h 6858000"/>
              <a:gd name="connsiteX4" fmla="*/ 5903713 w 5914543"/>
              <a:gd name="connsiteY4" fmla="*/ 6858000 h 6858000"/>
              <a:gd name="connsiteX5" fmla="*/ 1572355 w 5914543"/>
              <a:gd name="connsiteY5" fmla="*/ 6858000 h 6858000"/>
              <a:gd name="connsiteX6" fmla="*/ 1360298 w 5914543"/>
              <a:gd name="connsiteY6" fmla="*/ 6679313 h 6858000"/>
              <a:gd name="connsiteX7" fmla="*/ 0 w 5914543"/>
              <a:gd name="connsiteY7" fmla="*/ 3429000 h 6858000"/>
              <a:gd name="connsiteX8" fmla="*/ 1360298 w 5914543"/>
              <a:gd name="connsiteY8" fmla="*/ 17868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4543" h="6858000">
                <a:moveTo>
                  <a:pt x="1572355" y="0"/>
                </a:moveTo>
                <a:lnTo>
                  <a:pt x="5903713" y="0"/>
                </a:lnTo>
                <a:lnTo>
                  <a:pt x="5914543" y="9125"/>
                </a:lnTo>
                <a:lnTo>
                  <a:pt x="5914543" y="6848875"/>
                </a:lnTo>
                <a:lnTo>
                  <a:pt x="5903713" y="6858000"/>
                </a:lnTo>
                <a:lnTo>
                  <a:pt x="1572355" y="6858000"/>
                </a:lnTo>
                <a:lnTo>
                  <a:pt x="1360298" y="6679313"/>
                </a:lnTo>
                <a:cubicBezTo>
                  <a:pt x="529530" y="5906740"/>
                  <a:pt x="0" y="4737553"/>
                  <a:pt x="0" y="3429000"/>
                </a:cubicBezTo>
                <a:cubicBezTo>
                  <a:pt x="0" y="2120447"/>
                  <a:pt x="529530" y="951261"/>
                  <a:pt x="1360298" y="178687"/>
                </a:cubicBezTo>
                <a:close/>
              </a:path>
            </a:pathLst>
          </a:custGeom>
        </p:spPr>
      </p:pic>
      <p:pic>
        <p:nvPicPr>
          <p:cNvPr id="15" name="图形 14"/>
          <p:cNvPicPr/>
          <p:nvPr/>
        </p:nvPicPr>
        <p:blipFill>
          <a:blip r:embed="rId2" cstate="print">
            <a:extLst>
              <a:ext uri="{96DAC541-7B7A-43D3-8B79-37D633B846F1}">
                <asvg:svgBlip xmlns:asvg="http://schemas.microsoft.com/office/drawing/2016/SVG/main" r:embed="rId3"/>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第一部分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4031873" cy="1015663"/>
          </a:xfrm>
          <a:prstGeom prst="rect">
            <a:avLst/>
          </a:prstGeom>
          <a:noFill/>
        </p:spPr>
        <p:txBody>
          <a:bodyPr wrap="none" rtlCol="0">
            <a:spAutoFit/>
          </a:bodyPr>
          <a:lstStyle/>
          <a:p>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请输入标题</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19" name="矩形 18"/>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13374" y="3950654"/>
            <a:ext cx="4220639" cy="129009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在此输入关键词、要点或辅助信息</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辅助信息不宜过长 建议不要超过</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50</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字</a:t>
            </a: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要点和关键词可以分行分点</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6432909" y="1847913"/>
            <a:ext cx="4859091" cy="3240659"/>
          </a:xfrm>
          <a:prstGeom prst="roundRect">
            <a:avLst>
              <a:gd name="adj" fmla="val 11237"/>
            </a:avLst>
          </a:prstGeom>
          <a:blipFill>
            <a:blip r:embed="rId1" cstate="screen"/>
            <a:stretch>
              <a:fillRect/>
            </a:stretch>
          </a:blipFill>
          <a:ln>
            <a:noFill/>
          </a:ln>
          <a:effectLst>
            <a:outerShdw blurRad="50800" dir="5400000" algn="ctr" rotWithShape="0">
              <a:srgbClr val="C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p:cNvPicPr>
            <a:picLocks noGrp="1" noRot="1" noChangeAspect="1" noMove="1" noResize="1" noEditPoints="1" noAdjustHandles="1" noChangeArrowheads="1" noChangeShapeType="1" noCrop="1"/>
          </p:cNvPicPr>
          <p:nvPr/>
        </p:nvPicPr>
        <p:blipFill>
          <a:blip r:embed="rId2" cstate="print">
            <a:extLst>
              <a:ext uri="{96DAC541-7B7A-43D3-8B79-37D633B846F1}">
                <asvg:svgBlip xmlns:asvg="http://schemas.microsoft.com/office/drawing/2016/SVG/main" r:embed="rId3"/>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圆顶角 2"/>
          <p:cNvSpPr/>
          <p:nvPr/>
        </p:nvSpPr>
        <p:spPr>
          <a:xfrm>
            <a:off x="898799" y="1847913"/>
            <a:ext cx="5197201" cy="3495583"/>
          </a:xfrm>
          <a:prstGeom prst="round2SameRect">
            <a:avLst>
              <a:gd name="adj1" fmla="val 9810"/>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一些文字和图案&#10;&#10;中度可信度描述已自动生成"/>
          <p:cNvPicPr>
            <a:picLocks noChangeAspect="1"/>
          </p:cNvPicPr>
          <p:nvPr/>
        </p:nvPicPr>
        <p:blipFill>
          <a:blip r:embed="rId4"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2" name="文本框 11"/>
          <p:cNvSpPr txBox="1"/>
          <p:nvPr/>
        </p:nvSpPr>
        <p:spPr>
          <a:xfrm>
            <a:off x="1173008" y="2119659"/>
            <a:ext cx="4648782" cy="2952090"/>
          </a:xfrm>
          <a:prstGeom prst="rect">
            <a:avLst/>
          </a:prstGeom>
          <a:noFill/>
        </p:spPr>
        <p:txBody>
          <a:bodyPr wrap="square" rtlCol="0">
            <a:spAutoFit/>
          </a:bodyPr>
          <a:lstStyle/>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1924</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年，孙中山先生亲手将广州地区实行近代高等教育模式的多所学校整合创立国立广东大学。</a:t>
            </a: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作为中国教育部直属高校，通过部省共建，中山大学已经成为一所国内一流、国际知名的现代综合性大学。</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6" name="矩形: 圆顶角 5"/>
          <p:cNvSpPr/>
          <p:nvPr/>
        </p:nvSpPr>
        <p:spPr>
          <a:xfrm rot="16200000">
            <a:off x="6844052" y="-20334"/>
            <a:ext cx="2826729" cy="6069167"/>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27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p:cNvSpPr/>
          <p:nvPr/>
        </p:nvSpPr>
        <p:spPr>
          <a:xfrm>
            <a:off x="898800" y="1600884"/>
            <a:ext cx="3855136" cy="3767266"/>
          </a:xfrm>
          <a:prstGeom prst="roundRect">
            <a:avLst>
              <a:gd name="adj" fmla="val 9258"/>
            </a:avLst>
          </a:prstGeom>
          <a:blipFill>
            <a:blip r:embed="rId4"/>
            <a:stretch>
              <a:fillRect/>
            </a:stretch>
          </a:blipFill>
          <a:ln>
            <a:noFill/>
          </a:ln>
          <a:effectLst>
            <a:outerShdw blurRad="50800" dir="5400000" algn="ctr" rotWithShape="0">
              <a:srgbClr val="C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顶角 16"/>
          <p:cNvSpPr/>
          <p:nvPr/>
        </p:nvSpPr>
        <p:spPr>
          <a:xfrm rot="5400000" flipH="1">
            <a:off x="7913060" y="1958767"/>
            <a:ext cx="688703" cy="6069169"/>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81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6099269" y="4795451"/>
            <a:ext cx="4567276" cy="461665"/>
          </a:xfrm>
          <a:prstGeom prst="rect">
            <a:avLst/>
          </a:prstGeom>
          <a:noFill/>
        </p:spPr>
        <p:txBody>
          <a:bodyPr wrap="none" rtlCol="0">
            <a:spAutoFit/>
          </a:bodyPr>
          <a:lstStyle/>
          <a:p>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医病医身医心  救人救国救世</a:t>
            </a:r>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5460069" y="1953702"/>
            <a:ext cx="5594684" cy="2121093"/>
          </a:xfrm>
          <a:prstGeom prst="rect">
            <a:avLst/>
          </a:prstGeom>
          <a:noFill/>
        </p:spPr>
        <p:txBody>
          <a:bodyPr wrap="square">
            <a:spAutoFit/>
          </a:bodyPr>
          <a:lstStyle/>
          <a:p>
            <a:pPr>
              <a:lnSpc>
                <a:spcPct val="150000"/>
              </a:lnSpc>
            </a:pPr>
            <a:r>
              <a:rPr lang="zh-CN" altLang="en-US" b="0" i="0" dirty="0">
                <a:solidFill>
                  <a:schemeClr val="tx1">
                    <a:lumMod val="75000"/>
                    <a:lumOff val="25000"/>
                  </a:schemeClr>
                </a:solidFill>
                <a:effectLst/>
                <a:latin typeface="思源宋体 CN Medium" panose="02020500000000000000" pitchFamily="18" charset="-122"/>
                <a:ea typeface="思源宋体 CN Medium" panose="02020500000000000000" pitchFamily="18" charset="-122"/>
              </a:rPr>
              <a:t>中山大学中山医学院在学科建设、科学研究、人才培养、实验室规模、实验仪器设备等方面均处于国内同类学院前列，已成为一个学科门类齐全、基础条件优越、教学科研力量雄厚，在国内外有一定影响的基础医学教学、科研和技术开发基地。</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p:cNvSpPr/>
          <p:nvPr/>
        </p:nvSpPr>
        <p:spPr>
          <a:xfrm>
            <a:off x="898800" y="1927487"/>
            <a:ext cx="2235761" cy="3241250"/>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27" name="矩形: 圆角 26"/>
          <p:cNvSpPr/>
          <p:nvPr/>
        </p:nvSpPr>
        <p:spPr>
          <a:xfrm>
            <a:off x="9052774" y="1927487"/>
            <a:ext cx="2235761" cy="3241250"/>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28" name="矩形: 圆角 27"/>
          <p:cNvSpPr/>
          <p:nvPr/>
        </p:nvSpPr>
        <p:spPr>
          <a:xfrm>
            <a:off x="6624158" y="1927487"/>
            <a:ext cx="2235761" cy="3241250"/>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5" name="图片 4"/>
          <p:cNvPicPr>
            <a:picLocks noGrp="1" noRot="1" noChangeAspect="1" noMove="1" noResize="1" noEditPoints="1" noAdjustHandles="1" noChangeArrowheads="1" noChangeShapeType="1" noCrop="1"/>
          </p:cNvPicPr>
          <p:nvPr/>
        </p:nvPicPr>
        <p:blipFill>
          <a:blip r:embed="rId1" cstate="print">
            <a:duotone>
              <a:schemeClr val="accent4">
                <a:shade val="45000"/>
                <a:satMod val="135000"/>
              </a:schemeClr>
              <a:prstClr val="white"/>
            </a:duotone>
          </a:blip>
          <a:srcRect/>
          <a:stretch>
            <a:fillRect/>
          </a:stretch>
        </p:blipFill>
        <p:spPr>
          <a:xfrm flipH="1">
            <a:off x="3316285" y="1471079"/>
            <a:ext cx="3117495" cy="4050449"/>
          </a:xfrm>
          <a:prstGeom prst="roundRect">
            <a:avLst/>
          </a:prstGeom>
        </p:spPr>
      </p:pic>
      <p:sp>
        <p:nvSpPr>
          <p:cNvPr id="6" name="矩形: 圆角 5"/>
          <p:cNvSpPr/>
          <p:nvPr/>
        </p:nvSpPr>
        <p:spPr>
          <a:xfrm flipH="1">
            <a:off x="3313809" y="1471079"/>
            <a:ext cx="3117494" cy="4050449"/>
          </a:xfrm>
          <a:prstGeom prst="roundRect">
            <a:avLst/>
          </a:prstGeom>
          <a:gradFill flip="none" rotWithShape="1">
            <a:gsLst>
              <a:gs pos="0">
                <a:schemeClr val="accent4">
                  <a:lumMod val="40000"/>
                  <a:lumOff val="60000"/>
                </a:schemeClr>
              </a:gs>
              <a:gs pos="100000">
                <a:schemeClr val="accent4">
                  <a:lumMod val="20000"/>
                  <a:lumOff val="80000"/>
                  <a:alpha val="5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宋体 CN Medium" panose="02020500000000000000" pitchFamily="18" charset="-122"/>
              <a:ea typeface="思源宋体 CN Medium" panose="020205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2" cstate="print">
            <a:extLst>
              <a:ext uri="{96DAC541-7B7A-43D3-8B79-37D633B846F1}">
                <asvg:svgBlip xmlns:asvg="http://schemas.microsoft.com/office/drawing/2016/SVG/main" r:embed="rId3"/>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一些文字和图案&#10;&#10;中度可信度描述已自动生成"/>
          <p:cNvPicPr>
            <a:picLocks noChangeAspect="1"/>
          </p:cNvPicPr>
          <p:nvPr/>
        </p:nvPicPr>
        <p:blipFill>
          <a:blip r:embed="rId4"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9" name="文本框 18"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nvSpPr>
        <p:spPr>
          <a:xfrm flipH="1">
            <a:off x="4010782" y="1759156"/>
            <a:ext cx="1723549" cy="461665"/>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pPr algn="ctr"/>
            <a:r>
              <a:rPr lang="zh-CN" altLang="en-US" sz="2400" dirty="0">
                <a:gradFill>
                  <a:gsLst>
                    <a:gs pos="46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zh-CN" altLang="en-US" sz="2400" dirty="0">
              <a:gradFill>
                <a:gsLst>
                  <a:gs pos="46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0" name="矩形 19"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3601538" y="2401557"/>
            <a:ext cx="2542036" cy="1347100"/>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4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1924</a:t>
            </a:r>
            <a:r>
              <a:rPr kumimoji="0" lang="zh-CN" altLang="en-US" sz="14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年，孙中山先生亲手将广州地区实行近代高等教育模式的多所学校整合创立国立广东大学。</a:t>
            </a:r>
            <a:endParaRPr kumimoji="0" lang="zh-CN" altLang="en-US" sz="14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p:txBody>
      </p:sp>
      <p:grpSp>
        <p:nvGrpSpPr>
          <p:cNvPr id="31" name="组合 30"/>
          <p:cNvGrpSpPr/>
          <p:nvPr/>
        </p:nvGrpSpPr>
        <p:grpSpPr>
          <a:xfrm>
            <a:off x="1090113" y="2192475"/>
            <a:ext cx="1853133" cy="1848892"/>
            <a:chOff x="1092645" y="2001447"/>
            <a:chExt cx="1853133" cy="1848892"/>
          </a:xfrm>
        </p:grpSpPr>
        <p:sp>
          <p:nvSpPr>
            <p:cNvPr id="29" name="文本框 28"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nvSpPr>
          <p:spPr>
            <a:xfrm flipH="1">
              <a:off x="1373377" y="2001447"/>
              <a:ext cx="1338828" cy="369332"/>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r>
                <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rPr>
                <a:t>输入关键词</a:t>
              </a:r>
              <a:endPar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endParaRPr>
            </a:p>
          </p:txBody>
        </p:sp>
        <p:sp>
          <p:nvSpPr>
            <p:cNvPr id="30" name="矩形 29"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1092645" y="2405456"/>
              <a:ext cx="1853133" cy="1444883"/>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1924</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年，孙中山先生亲手将广州地区实行近代高等教育模式的多所学校整合创立国立广东大学。</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p:txBody>
        </p:sp>
      </p:grpSp>
      <p:grpSp>
        <p:nvGrpSpPr>
          <p:cNvPr id="32" name="组合 31"/>
          <p:cNvGrpSpPr/>
          <p:nvPr/>
        </p:nvGrpSpPr>
        <p:grpSpPr>
          <a:xfrm>
            <a:off x="6815471" y="2120107"/>
            <a:ext cx="1853133" cy="1848892"/>
            <a:chOff x="1092645" y="2001447"/>
            <a:chExt cx="1853133" cy="1848892"/>
          </a:xfrm>
        </p:grpSpPr>
        <p:sp>
          <p:nvSpPr>
            <p:cNvPr id="33" name="文本框 32"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nvSpPr>
          <p:spPr>
            <a:xfrm flipH="1">
              <a:off x="1373377" y="2001447"/>
              <a:ext cx="1338828" cy="369332"/>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r>
                <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rPr>
                <a:t>输入关键词</a:t>
              </a:r>
              <a:endPar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endParaRPr>
            </a:p>
          </p:txBody>
        </p:sp>
        <p:sp>
          <p:nvSpPr>
            <p:cNvPr id="34" name="矩形 33"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1092645" y="2405456"/>
              <a:ext cx="1853133" cy="1444883"/>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1924</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年，孙中山先生亲手将广州地区实行近代高等教育模式的多所学校整合创立国立广东大学。</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p:txBody>
        </p:sp>
      </p:grpSp>
      <p:grpSp>
        <p:nvGrpSpPr>
          <p:cNvPr id="35" name="组合 34"/>
          <p:cNvGrpSpPr/>
          <p:nvPr/>
        </p:nvGrpSpPr>
        <p:grpSpPr>
          <a:xfrm>
            <a:off x="9246222" y="2120107"/>
            <a:ext cx="1853133" cy="1848892"/>
            <a:chOff x="1092645" y="2001447"/>
            <a:chExt cx="1853133" cy="1848892"/>
          </a:xfrm>
        </p:grpSpPr>
        <p:sp>
          <p:nvSpPr>
            <p:cNvPr id="36" name="文本框 35"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nvSpPr>
          <p:spPr>
            <a:xfrm flipH="1">
              <a:off x="1373377" y="2001447"/>
              <a:ext cx="1338828" cy="369332"/>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r>
                <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rPr>
                <a:t>输入关键词</a:t>
              </a:r>
              <a:endPar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endParaRPr>
            </a:p>
          </p:txBody>
        </p:sp>
        <p:sp>
          <p:nvSpPr>
            <p:cNvPr id="37" name="矩形 36"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1092645" y="2405456"/>
              <a:ext cx="1853133" cy="1444883"/>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1924</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年，孙中山先生亲手将广州地区实行近代高等教育模式的多所学校整合创立国立广东大学。</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srcRect/>
          <a:stretch>
            <a:fillRect/>
          </a:stretch>
        </p:blipFill>
        <p:spPr>
          <a:xfrm>
            <a:off x="6277457" y="-3"/>
            <a:ext cx="5914542" cy="6858000"/>
          </a:xfrm>
          <a:custGeom>
            <a:avLst/>
            <a:gdLst>
              <a:gd name="connsiteX0" fmla="*/ 1223853 w 5914542"/>
              <a:gd name="connsiteY0" fmla="*/ 0 h 6858000"/>
              <a:gd name="connsiteX1" fmla="*/ 5914542 w 5914542"/>
              <a:gd name="connsiteY1" fmla="*/ 0 h 6858000"/>
              <a:gd name="connsiteX2" fmla="*/ 5914542 w 5914542"/>
              <a:gd name="connsiteY2" fmla="*/ 6858000 h 6858000"/>
              <a:gd name="connsiteX3" fmla="*/ 1223853 w 5914542"/>
              <a:gd name="connsiteY3" fmla="*/ 6858000 h 6858000"/>
              <a:gd name="connsiteX4" fmla="*/ 1214593 w 5914542"/>
              <a:gd name="connsiteY4" fmla="*/ 6846527 h 6858000"/>
              <a:gd name="connsiteX5" fmla="*/ 0 w 5914542"/>
              <a:gd name="connsiteY5" fmla="*/ 3429000 h 6858000"/>
              <a:gd name="connsiteX6" fmla="*/ 1214593 w 5914542"/>
              <a:gd name="connsiteY6" fmla="*/ 114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4542" h="6858000">
                <a:moveTo>
                  <a:pt x="1223853" y="0"/>
                </a:moveTo>
                <a:lnTo>
                  <a:pt x="5914542" y="0"/>
                </a:lnTo>
                <a:lnTo>
                  <a:pt x="5914542" y="6858000"/>
                </a:lnTo>
                <a:lnTo>
                  <a:pt x="1223853" y="6858000"/>
                </a:lnTo>
                <a:lnTo>
                  <a:pt x="1214593" y="6846527"/>
                </a:lnTo>
                <a:cubicBezTo>
                  <a:pt x="439992" y="5830622"/>
                  <a:pt x="0" y="4666419"/>
                  <a:pt x="0" y="3429000"/>
                </a:cubicBezTo>
                <a:cubicBezTo>
                  <a:pt x="0" y="2191581"/>
                  <a:pt x="439992" y="1027378"/>
                  <a:pt x="1214593" y="11474"/>
                </a:cubicBezTo>
                <a:close/>
              </a:path>
            </a:pathLst>
          </a:custGeom>
        </p:spPr>
      </p:pic>
      <p:pic>
        <p:nvPicPr>
          <p:cNvPr id="15" name="图形 14"/>
          <p:cNvPicPr/>
          <p:nvPr/>
        </p:nvPicPr>
        <p:blipFill>
          <a:blip r:embed="rId2" cstate="print">
            <a:extLst>
              <a:ext uri="{96DAC541-7B7A-43D3-8B79-37D633B846F1}">
                <asvg:svgBlip xmlns:asvg="http://schemas.microsoft.com/office/drawing/2016/SVG/main" r:embed="rId3"/>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第二部分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4031873" cy="1015663"/>
          </a:xfrm>
          <a:prstGeom prst="rect">
            <a:avLst/>
          </a:prstGeom>
          <a:noFill/>
        </p:spPr>
        <p:txBody>
          <a:bodyPr wrap="none" rtlCol="0">
            <a:spAutoFit/>
          </a:bodyPr>
          <a:lstStyle/>
          <a:p>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请输入标题</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813374" y="3950654"/>
            <a:ext cx="4220639" cy="129009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在此输入关键词、要点或辅助信息</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辅助信息不宜过长 建议不要超过</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50</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字</a:t>
            </a: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要点和关键词可以分行分点</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3" name="矩形: 圆角 12"/>
          <p:cNvSpPr/>
          <p:nvPr/>
        </p:nvSpPr>
        <p:spPr>
          <a:xfrm>
            <a:off x="898800" y="1496177"/>
            <a:ext cx="3207403" cy="1804295"/>
          </a:xfrm>
          <a:prstGeom prst="roundRect">
            <a:avLst/>
          </a:prstGeom>
          <a:blipFill>
            <a:blip r:embed="rId4" cstate="print">
              <a:extLst>
                <a:ext uri="{BEBA8EAE-BF5A-486C-A8C5-ECC9F3942E4B}">
                  <a14:imgProps xmlns:a14="http://schemas.microsoft.com/office/drawing/2010/main">
                    <a14:imgLayer r:embed="rId5">
                      <a14:imgEffect>
                        <a14:colorTemperature colorTemp="5300"/>
                      </a14:imgEffect>
                    </a14:imgLayer>
                  </a14:imgProps>
                </a:ext>
              </a:extLst>
            </a:blip>
            <a:stretch>
              <a:fillRect/>
            </a:stretch>
          </a:blipFill>
          <a:ln>
            <a:noFill/>
          </a:ln>
          <a:effectLst>
            <a:outerShdw blurRad="50800" dist="12700" dir="16200000" algn="ctr" rotWithShape="0">
              <a:srgbClr val="C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4491697" y="1496176"/>
            <a:ext cx="3207403" cy="1804295"/>
          </a:xfrm>
          <a:prstGeom prst="roundRect">
            <a:avLst/>
          </a:prstGeom>
          <a:blipFill dpi="0" rotWithShape="1">
            <a:blip r:embed="rId6" cstate="print"/>
            <a:srcRect/>
            <a:stretch>
              <a:fillRect/>
            </a:stretch>
          </a:blipFill>
          <a:ln>
            <a:noFill/>
          </a:ln>
          <a:effectLst>
            <a:outerShdw blurRad="50800" dist="12700" dir="16200000" algn="ctr" rotWithShape="0">
              <a:srgbClr val="C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8084594" y="1496175"/>
            <a:ext cx="3207403" cy="1804295"/>
          </a:xfrm>
          <a:prstGeom prst="roundRect">
            <a:avLst/>
          </a:prstGeom>
          <a:blipFill>
            <a:blip r:embed="rId7" cstate="print">
              <a:extLst>
                <a:ext uri="{BEBA8EAE-BF5A-486C-A8C5-ECC9F3942E4B}">
                  <a14:imgProps xmlns:a14="http://schemas.microsoft.com/office/drawing/2010/main">
                    <a14:imgLayer r:embed="rId8">
                      <a14:imgEffect>
                        <a14:colorTemperature colorTemp="5900"/>
                      </a14:imgEffect>
                      <a14:imgEffect>
                        <a14:sharpenSoften amount="-25000"/>
                      </a14:imgEffect>
                    </a14:imgLayer>
                  </a14:imgProps>
                </a:ext>
              </a:extLst>
            </a:blip>
            <a:stretch>
              <a:fillRect/>
            </a:stretch>
          </a:blipFill>
          <a:ln>
            <a:noFill/>
          </a:ln>
          <a:effectLst>
            <a:outerShdw blurRad="50800" dist="12700" dir="16200000" algn="ctr" rotWithShape="0">
              <a:srgbClr val="C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flipV="1">
            <a:off x="898800" y="2115063"/>
            <a:ext cx="3207403" cy="3277380"/>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顶角 5"/>
          <p:cNvSpPr/>
          <p:nvPr/>
        </p:nvSpPr>
        <p:spPr>
          <a:xfrm flipV="1">
            <a:off x="4491697" y="2115063"/>
            <a:ext cx="3207403" cy="3277380"/>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顶角 6"/>
          <p:cNvSpPr/>
          <p:nvPr/>
        </p:nvSpPr>
        <p:spPr>
          <a:xfrm flipV="1">
            <a:off x="8084594" y="2115063"/>
            <a:ext cx="3207403" cy="3277380"/>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33086" y="3396248"/>
            <a:ext cx="1338828" cy="369332"/>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1" name="文本框 10"/>
          <p:cNvSpPr txBox="1"/>
          <p:nvPr/>
        </p:nvSpPr>
        <p:spPr>
          <a:xfrm>
            <a:off x="1128495" y="3642813"/>
            <a:ext cx="2748011" cy="152638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12" name="文本框 11"/>
          <p:cNvSpPr txBox="1"/>
          <p:nvPr/>
        </p:nvSpPr>
        <p:spPr>
          <a:xfrm>
            <a:off x="5426586" y="3396248"/>
            <a:ext cx="1338828" cy="369332"/>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4" name="文本框 13"/>
          <p:cNvSpPr txBox="1"/>
          <p:nvPr/>
        </p:nvSpPr>
        <p:spPr>
          <a:xfrm>
            <a:off x="4721994" y="3642813"/>
            <a:ext cx="2748011" cy="152638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26" name="文本框 25"/>
          <p:cNvSpPr txBox="1"/>
          <p:nvPr/>
        </p:nvSpPr>
        <p:spPr>
          <a:xfrm>
            <a:off x="9020085" y="3396248"/>
            <a:ext cx="1338828" cy="369332"/>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输入关键词</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7" name="文本框 26"/>
          <p:cNvSpPr txBox="1"/>
          <p:nvPr/>
        </p:nvSpPr>
        <p:spPr>
          <a:xfrm>
            <a:off x="8315494" y="3642813"/>
            <a:ext cx="2748011" cy="152638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1924</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年，孙中山先生亲手将广州地区实行近代高等教育模式的多所学校整合创立国立广东大学。</a:t>
            </a:r>
            <a:endParaRPr kumimoji="0" lang="en-US" altLang="zh-CN"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40943" cy="461665"/>
          </a:xfrm>
          <a:prstGeom prst="rect">
            <a:avLst/>
          </a:prstGeom>
          <a:noFill/>
        </p:spPr>
        <p:txBody>
          <a:bodyPr wrap="none" rtlCol="0">
            <a:spAutoFit/>
          </a:bodyPr>
          <a:lstStyle/>
          <a:p>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在此输入标题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Rectangle 3"/>
          <p:cNvSpPr/>
          <p:nvPr/>
        </p:nvSpPr>
        <p:spPr bwMode="auto">
          <a:xfrm>
            <a:off x="1828712" y="2119999"/>
            <a:ext cx="2275638" cy="890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1924</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年，孙中山先生亲手将广州地区实行近代高等教育模式的多所学校整合创立国立广东大学。</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6" name="Rectangle 3"/>
          <p:cNvSpPr/>
          <p:nvPr/>
        </p:nvSpPr>
        <p:spPr bwMode="auto">
          <a:xfrm>
            <a:off x="4282152" y="4716905"/>
            <a:ext cx="2378399" cy="116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作为中国教育部直属高校，通过部省共建，中山大学已经成为一所国内一流、国际知名的现代综合性大学。</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7" name="Rectangle 3"/>
          <p:cNvSpPr/>
          <p:nvPr/>
        </p:nvSpPr>
        <p:spPr bwMode="auto">
          <a:xfrm>
            <a:off x="6945022" y="2131041"/>
            <a:ext cx="2235942" cy="890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中山大学现由广州校区、珠海校区、深圳校区三个校区、五个校园及十家附属医院组成。</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9" name="Rectangle 3"/>
          <p:cNvSpPr/>
          <p:nvPr/>
        </p:nvSpPr>
        <p:spPr bwMode="auto">
          <a:xfrm>
            <a:off x="9377273" y="4716905"/>
            <a:ext cx="1914728" cy="116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今日的中山大学，是一所综合性大学，正在向世界一流大学迈进，努力成为全球学术重镇。</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cxnSp>
        <p:nvCxnSpPr>
          <p:cNvPr id="11" name="直接连接符 10"/>
          <p:cNvCxnSpPr/>
          <p:nvPr/>
        </p:nvCxnSpPr>
        <p:spPr>
          <a:xfrm>
            <a:off x="0" y="3701143"/>
            <a:ext cx="12192000" cy="0"/>
          </a:xfrm>
          <a:prstGeom prst="line">
            <a:avLst/>
          </a:prstGeom>
          <a:ln w="101600">
            <a:gradFill flip="none" rotWithShape="1">
              <a:gsLst>
                <a:gs pos="40000">
                  <a:srgbClr val="FFC000"/>
                </a:gs>
                <a:gs pos="100000">
                  <a:schemeClr val="accent4">
                    <a:lumMod val="20000"/>
                    <a:lumOff val="80000"/>
                  </a:schemeClr>
                </a:gs>
              </a:gsLst>
              <a:path path="circle">
                <a:fillToRect l="50000" t="50000" r="50000" b="50000"/>
              </a:path>
              <a:tileRect/>
            </a:gra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289076"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4" name="椭圆 13"/>
          <p:cNvSpPr/>
          <p:nvPr/>
        </p:nvSpPr>
        <p:spPr>
          <a:xfrm>
            <a:off x="1372532"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7" name="椭圆 16"/>
          <p:cNvSpPr/>
          <p:nvPr/>
        </p:nvSpPr>
        <p:spPr>
          <a:xfrm>
            <a:off x="3731519"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8" name="椭圆 17"/>
          <p:cNvSpPr/>
          <p:nvPr/>
        </p:nvSpPr>
        <p:spPr>
          <a:xfrm>
            <a:off x="3814975"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0" name="椭圆 19"/>
          <p:cNvSpPr/>
          <p:nvPr/>
        </p:nvSpPr>
        <p:spPr>
          <a:xfrm>
            <a:off x="6291947"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1" name="椭圆 20"/>
          <p:cNvSpPr/>
          <p:nvPr/>
        </p:nvSpPr>
        <p:spPr>
          <a:xfrm>
            <a:off x="6375403"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3" name="椭圆 22"/>
          <p:cNvSpPr/>
          <p:nvPr/>
        </p:nvSpPr>
        <p:spPr>
          <a:xfrm>
            <a:off x="8808133"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4" name="椭圆 23"/>
          <p:cNvSpPr/>
          <p:nvPr/>
        </p:nvSpPr>
        <p:spPr>
          <a:xfrm>
            <a:off x="8891589"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5" name="Rectangle 3"/>
          <p:cNvSpPr/>
          <p:nvPr/>
        </p:nvSpPr>
        <p:spPr bwMode="auto">
          <a:xfrm>
            <a:off x="4282152" y="4146226"/>
            <a:ext cx="2093251"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sp>
        <p:nvSpPr>
          <p:cNvPr id="26" name="Rectangle 3"/>
          <p:cNvSpPr/>
          <p:nvPr/>
        </p:nvSpPr>
        <p:spPr bwMode="auto">
          <a:xfrm>
            <a:off x="1828712" y="1526670"/>
            <a:ext cx="1986264"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cxnSp>
        <p:nvCxnSpPr>
          <p:cNvPr id="27" name="直接连接符 26"/>
          <p:cNvCxnSpPr>
            <a:stCxn id="18" idx="4"/>
          </p:cNvCxnSpPr>
          <p:nvPr/>
        </p:nvCxnSpPr>
        <p:spPr>
          <a:xfrm flipH="1">
            <a:off x="3917934" y="3804104"/>
            <a:ext cx="1" cy="242229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0"/>
          </p:cNvCxnSpPr>
          <p:nvPr/>
        </p:nvCxnSpPr>
        <p:spPr>
          <a:xfrm flipH="1" flipV="1">
            <a:off x="1475491" y="1161143"/>
            <a:ext cx="1"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0"/>
          </p:cNvCxnSpPr>
          <p:nvPr/>
        </p:nvCxnSpPr>
        <p:spPr>
          <a:xfrm flipH="1" flipV="1">
            <a:off x="6474755" y="1161143"/>
            <a:ext cx="3608"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0" name="Rectangle 3"/>
          <p:cNvSpPr/>
          <p:nvPr/>
        </p:nvSpPr>
        <p:spPr bwMode="auto">
          <a:xfrm>
            <a:off x="6945022" y="1537818"/>
            <a:ext cx="1946568"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cxnSp>
        <p:nvCxnSpPr>
          <p:cNvPr id="31" name="直接连接符 30"/>
          <p:cNvCxnSpPr>
            <a:stCxn id="24" idx="4"/>
          </p:cNvCxnSpPr>
          <p:nvPr/>
        </p:nvCxnSpPr>
        <p:spPr>
          <a:xfrm>
            <a:off x="8994549" y="3804104"/>
            <a:ext cx="4226" cy="2437039"/>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3"/>
          <p:cNvSpPr/>
          <p:nvPr/>
        </p:nvSpPr>
        <p:spPr bwMode="auto">
          <a:xfrm>
            <a:off x="9377272" y="4121640"/>
            <a:ext cx="1910502"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3278</Words>
  <Application>WPS 演示</Application>
  <PresentationFormat>宽屏</PresentationFormat>
  <Paragraphs>376</Paragraphs>
  <Slides>29</Slides>
  <Notes>6</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29</vt:i4>
      </vt:variant>
    </vt:vector>
  </HeadingPairs>
  <TitlesOfParts>
    <vt:vector size="51" baseType="lpstr">
      <vt:lpstr>Arial</vt:lpstr>
      <vt:lpstr>宋体</vt:lpstr>
      <vt:lpstr>Wingdings</vt:lpstr>
      <vt:lpstr>思源宋体 CN Heavy</vt:lpstr>
      <vt:lpstr>思源宋体 CN Medium</vt:lpstr>
      <vt:lpstr>思源黑体 CN Normal</vt:lpstr>
      <vt:lpstr>黑体</vt:lpstr>
      <vt:lpstr>Calibri</vt:lpstr>
      <vt:lpstr>Helvetica</vt:lpstr>
      <vt:lpstr>等线</vt:lpstr>
      <vt:lpstr>微软雅黑</vt:lpstr>
      <vt:lpstr>Arial Unicode MS</vt:lpstr>
      <vt:lpstr>等线 Light</vt:lpstr>
      <vt:lpstr>汉仪旗黑-45S</vt:lpstr>
      <vt:lpstr>汉仪旗黑-50S</vt:lpstr>
      <vt:lpstr>思源黑体 CN Normal</vt:lpstr>
      <vt:lpstr>汉仪旗黑-50S</vt:lpstr>
      <vt:lpstr>文道潮黑体</vt:lpstr>
      <vt:lpstr>Sweetie</vt:lpstr>
      <vt:lpstr>汉仪旗黑-50简</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中山大学党委宣传部©陈柏辰</dc:title>
  <dc:creator>陈 柏辰</dc:creator>
  <cp:keywords>中山大学党委宣传部©陈柏辰</cp:keywords>
  <cp:category>中山大学党委宣传部©陈柏辰</cp:category>
  <cp:lastModifiedBy>风归与</cp:lastModifiedBy>
  <cp:revision>62</cp:revision>
  <dcterms:created xsi:type="dcterms:W3CDTF">2023-01-17T09:09:00Z</dcterms:created>
  <dcterms:modified xsi:type="dcterms:W3CDTF">2026-01-17T18:57:27Z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BB6CC1860CAB47DCAD943FFCDA6B49A0_13</vt:lpwstr>
  </property>
  <property fmtid="{D5CDD505-2E9C-101B-9397-08002B2CF9AE}" pid="3" name="KSOProductBuildVer">
    <vt:lpwstr>2052-12.1.0.24034</vt:lpwstr>
  </property>
</Properties>
</file>